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1" r:id="rId4"/>
    <p:sldMasterId id="2147483710" r:id="rId5"/>
    <p:sldMasterId id="2147483720" r:id="rId6"/>
  </p:sldMasterIdLst>
  <p:notesMasterIdLst>
    <p:notesMasterId r:id="rId70"/>
  </p:notesMasterIdLst>
  <p:sldIdLst>
    <p:sldId id="11438" r:id="rId7"/>
    <p:sldId id="11112" r:id="rId8"/>
    <p:sldId id="11130" r:id="rId9"/>
    <p:sldId id="11163" r:id="rId10"/>
    <p:sldId id="11131" r:id="rId11"/>
    <p:sldId id="11602" r:id="rId12"/>
    <p:sldId id="11647" r:id="rId13"/>
    <p:sldId id="11604" r:id="rId14"/>
    <p:sldId id="11605" r:id="rId15"/>
    <p:sldId id="11606" r:id="rId16"/>
    <p:sldId id="11607" r:id="rId17"/>
    <p:sldId id="11608" r:id="rId18"/>
    <p:sldId id="11609" r:id="rId19"/>
    <p:sldId id="11648" r:id="rId20"/>
    <p:sldId id="11613" r:id="rId21"/>
    <p:sldId id="11650" r:id="rId22"/>
    <p:sldId id="11651" r:id="rId23"/>
    <p:sldId id="11612" r:id="rId24"/>
    <p:sldId id="11453" r:id="rId25"/>
    <p:sldId id="11454" r:id="rId26"/>
    <p:sldId id="11455" r:id="rId27"/>
    <p:sldId id="11143" r:id="rId28"/>
    <p:sldId id="11456" r:id="rId29"/>
    <p:sldId id="11457" r:id="rId30"/>
    <p:sldId id="11458" r:id="rId31"/>
    <p:sldId id="11459" r:id="rId32"/>
    <p:sldId id="11460" r:id="rId33"/>
    <p:sldId id="11461" r:id="rId34"/>
    <p:sldId id="11462" r:id="rId35"/>
    <p:sldId id="11151" r:id="rId36"/>
    <p:sldId id="11645" r:id="rId37"/>
    <p:sldId id="11536" r:id="rId38"/>
    <p:sldId id="11537" r:id="rId39"/>
    <p:sldId id="11538" r:id="rId40"/>
    <p:sldId id="11562" r:id="rId41"/>
    <p:sldId id="11539" r:id="rId42"/>
    <p:sldId id="11540" r:id="rId43"/>
    <p:sldId id="11541" r:id="rId44"/>
    <p:sldId id="11542" r:id="rId45"/>
    <p:sldId id="11543" r:id="rId46"/>
    <p:sldId id="11549" r:id="rId47"/>
    <p:sldId id="11550" r:id="rId48"/>
    <p:sldId id="11551" r:id="rId49"/>
    <p:sldId id="11552" r:id="rId50"/>
    <p:sldId id="11553" r:id="rId51"/>
    <p:sldId id="11555" r:id="rId52"/>
    <p:sldId id="11563" r:id="rId53"/>
    <p:sldId id="11564" r:id="rId54"/>
    <p:sldId id="11565" r:id="rId55"/>
    <p:sldId id="11556" r:id="rId56"/>
    <p:sldId id="11557" r:id="rId57"/>
    <p:sldId id="11558" r:id="rId58"/>
    <p:sldId id="11559" r:id="rId59"/>
    <p:sldId id="11566" r:id="rId60"/>
    <p:sldId id="11567" r:id="rId61"/>
    <p:sldId id="11568" r:id="rId62"/>
    <p:sldId id="11569" r:id="rId63"/>
    <p:sldId id="11570" r:id="rId64"/>
    <p:sldId id="11571" r:id="rId65"/>
    <p:sldId id="11572" r:id="rId66"/>
    <p:sldId id="11573" r:id="rId67"/>
    <p:sldId id="11164" r:id="rId68"/>
    <p:sldId id="11027"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75" autoAdjust="0"/>
  </p:normalViewPr>
  <p:slideViewPr>
    <p:cSldViewPr snapToGrid="0">
      <p:cViewPr varScale="1">
        <p:scale>
          <a:sx n="63" d="100"/>
          <a:sy n="63" d="100"/>
        </p:scale>
        <p:origin x="76" y="2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64980-AF21-41BB-A684-6F36BAC8A829}" type="datetimeFigureOut">
              <a:rPr lang="zh-CN" altLang="en-US" smtClean="0"/>
              <a:t>2024/11/21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8F56E-E958-41F6-9EFB-2A93B4320A35}" type="slidenum">
              <a:rPr lang="zh-CN" altLang="en-US" smtClean="0"/>
              <a:t>‹#›</a:t>
            </a:fld>
            <a:endParaRPr lang="zh-CN" altLang="en-US"/>
          </a:p>
        </p:txBody>
      </p:sp>
    </p:spTree>
    <p:extLst>
      <p:ext uri="{BB962C8B-B14F-4D97-AF65-F5344CB8AC3E}">
        <p14:creationId xmlns:p14="http://schemas.microsoft.com/office/powerpoint/2010/main" val="3580763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08F56E-E958-41F6-9EFB-2A93B4320A35}" type="slidenum">
              <a:rPr lang="zh-CN" altLang="en-US" smtClean="0"/>
              <a:t>6</a:t>
            </a:fld>
            <a:endParaRPr lang="zh-CN" altLang="en-US"/>
          </a:p>
        </p:txBody>
      </p:sp>
    </p:spTree>
    <p:extLst>
      <p:ext uri="{BB962C8B-B14F-4D97-AF65-F5344CB8AC3E}">
        <p14:creationId xmlns:p14="http://schemas.microsoft.com/office/powerpoint/2010/main" val="1145897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generating the next sentence, we consider both the word and the previous sentences. We use an LSTM to predict the embedding of next sentence. Then use it as additional input in generate words in this sentence.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DD9BAA-40DD-47B0-8425-F944D22DBA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277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C31DB-22E5-407E-9095-73CE96ED6E9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120413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C31DB-22E5-407E-9095-73CE96ED6E9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251444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C31DB-22E5-407E-9095-73CE96ED6E9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5492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C31DB-22E5-407E-9095-73CE96ED6E9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245953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C31DB-22E5-407E-9095-73CE96ED6E9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28931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C31DB-22E5-407E-9095-73CE96ED6E9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1837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C31DB-22E5-407E-9095-73CE96ED6E9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97225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image, some flowers are in the snow. Unfortunately, algorithms cannot recognize snow, or at least snow is not the top one recognized object.</a:t>
            </a:r>
            <a:r>
              <a:rPr lang="zh-CN" altLang="en-US" dirty="0"/>
              <a:t> </a:t>
            </a:r>
            <a:r>
              <a:rPr lang="en-US" altLang="zh-CN" dirty="0"/>
              <a:t>However,</a:t>
            </a:r>
            <a:r>
              <a:rPr lang="zh-CN" altLang="en-US" dirty="0"/>
              <a:t> </a:t>
            </a:r>
            <a:r>
              <a:rPr lang="en-US" altLang="zh-CN" dirty="0"/>
              <a:t>the</a:t>
            </a:r>
            <a:r>
              <a:rPr lang="zh-CN" altLang="en-US" dirty="0"/>
              <a:t> </a:t>
            </a:r>
            <a:r>
              <a:rPr lang="en-US" altLang="zh-CN" dirty="0"/>
              <a:t>generated poem</a:t>
            </a:r>
            <a:r>
              <a:rPr lang="zh-CN" altLang="en-US" dirty="0"/>
              <a:t> </a:t>
            </a:r>
            <a:r>
              <a:rPr lang="en-US" altLang="zh-CN" dirty="0"/>
              <a:t>is</a:t>
            </a:r>
            <a:r>
              <a:rPr lang="zh-CN" altLang="en-US" dirty="0"/>
              <a:t> </a:t>
            </a:r>
            <a:r>
              <a:rPr lang="en-US" altLang="zh-CN" dirty="0"/>
              <a:t>like</a:t>
            </a:r>
            <a:r>
              <a:rPr lang="zh-CN" altLang="en-US" dirty="0"/>
              <a:t> </a:t>
            </a:r>
            <a:r>
              <a:rPr lang="en-US" altLang="zh-CN" dirty="0"/>
              <a:t>this:</a:t>
            </a:r>
          </a:p>
          <a:p>
            <a:endParaRPr lang="en-US" altLang="zh-CN" dirty="0"/>
          </a:p>
          <a:p>
            <a:r>
              <a:rPr lang="en-US" altLang="zh-CN" dirty="0"/>
              <a:t>Perform in flowers</a:t>
            </a:r>
          </a:p>
          <a:p>
            <a:r>
              <a:rPr lang="en-US" altLang="zh-CN" dirty="0"/>
              <a:t>Raise bright feathers</a:t>
            </a:r>
          </a:p>
          <a:p>
            <a:r>
              <a:rPr lang="en-US" altLang="zh-CN" dirty="0"/>
              <a:t>Moved quietly</a:t>
            </a:r>
          </a:p>
          <a:p>
            <a:r>
              <a:rPr lang="en-US" altLang="zh-CN" dirty="0"/>
              <a:t>The duration of all life</a:t>
            </a:r>
          </a:p>
          <a:p>
            <a:endParaRPr lang="en-US" altLang="zh-CN" dirty="0"/>
          </a:p>
          <a:p>
            <a:endParaRPr lang="en-US" altLang="zh-CN" dirty="0"/>
          </a:p>
          <a:p>
            <a:r>
              <a:rPr lang="en-US" altLang="zh-CN" dirty="0"/>
              <a:t>It happens that the poem uses an advanced skill. It describes snow but without mentioning it at all. This poem is what I love most.</a:t>
            </a:r>
          </a:p>
          <a:p>
            <a:endParaRPr lang="en-US" altLang="zh-C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C31DB-22E5-407E-9095-73CE96ED6E9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16269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I’d like give you some simple explanation on the algorithm behind.</a:t>
            </a:r>
          </a:p>
          <a:p>
            <a:endParaRPr lang="en-US" dirty="0"/>
          </a:p>
          <a:p>
            <a:r>
              <a:rPr lang="en-US" dirty="0"/>
              <a:t>Our problem is starting with image and outputting a poem. As shown in this flowchart, we extract keywords first: some are nouns or objects and some are adjectives or sentiments. In this image, the top object is city and the top sentiment is busy. So we pick these two words as keywords. </a:t>
            </a:r>
          </a:p>
          <a:p>
            <a:endParaRPr lang="en-US" dirty="0"/>
          </a:p>
          <a:p>
            <a:r>
              <a:rPr lang="en-US" dirty="0"/>
              <a:t>Then we extend two more keywords from counting the co-occurrences of words with city in human written poems for training. In this case, we get place and smile.</a:t>
            </a:r>
          </a:p>
          <a:p>
            <a:endParaRPr lang="en-US" dirty="0"/>
          </a:p>
          <a:p>
            <a:r>
              <a:rPr lang="en-US" dirty="0"/>
              <a:t>Next, we use a module to generate poems and automatic evaluator to reject the sentences with too much faults.</a:t>
            </a:r>
          </a:p>
          <a:p>
            <a:endParaRPr lang="en-US" dirty="0"/>
          </a:p>
          <a:p>
            <a:r>
              <a:rPr lang="en-US" dirty="0"/>
              <a:t>Finally, we get a poem like this: </a:t>
            </a:r>
          </a:p>
          <a:p>
            <a:endParaRPr lang="en-US" dirty="0"/>
          </a:p>
          <a:p>
            <a:r>
              <a:rPr lang="en-US" dirty="0"/>
              <a:t>The city flows slowly behind him</a:t>
            </a:r>
          </a:p>
          <a:p>
            <a:r>
              <a:rPr lang="en-US" dirty="0"/>
              <a:t>My life is busy</a:t>
            </a:r>
          </a:p>
          <a:p>
            <a:r>
              <a:rPr lang="en-US" dirty="0"/>
              <a:t>That’s why we keep silence in a place no one knows</a:t>
            </a:r>
          </a:p>
          <a:p>
            <a:r>
              <a:rPr lang="en-US" dirty="0"/>
              <a:t>With lips curl into phony smile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DD9BAA-40DD-47B0-8425-F944D22DBA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103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aseline="-25000" dirty="0"/>
              <a:t>Our core generation algorithm is based RNN. This chart is borrowed from </a:t>
            </a:r>
            <a:r>
              <a:rPr lang="en-US" sz="3600" baseline="-25000" dirty="0" err="1"/>
              <a:t>Karpathy’s</a:t>
            </a:r>
            <a:r>
              <a:rPr lang="en-US" sz="3600" baseline="-25000" dirty="0"/>
              <a:t> blogs. It explains how an RNN mode looks like.</a:t>
            </a:r>
          </a:p>
          <a:p>
            <a:r>
              <a:rPr lang="en-US" sz="3600" baseline="-25000" dirty="0"/>
              <a:t>We do not need any labels in training an RNN language model. It targets to predict next character. For example, “hello” is a word for training. The input is h, e, l, and l. The target output chars are e, l, l, and o. We use a one-hot vector to denote the input character. Then the weights in the hidden layer are learned to decrease the error-rate of outputs. For example, e is the target character, but the biggest dimension of output shall be the second, but it is not at this time. Through more training, more and more outputs can match the targets.</a:t>
            </a:r>
          </a:p>
          <a:p>
            <a:endParaRPr lang="en-US" baseline="-25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C31DB-22E5-407E-9095-73CE96ED6E9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72643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In previous works, it usually takes the input keyword as the first word and then generate the remaining part. We trained two models: one forward RNN model and one backward RNN model. Thus the keyword can appear in any place of the sentence. It is </a:t>
            </a:r>
            <a:r>
              <a:rPr lang="en-US" sz="1200"/>
              <a:t>more flexible.</a:t>
            </a:r>
            <a:endParaRPr lang="en-US"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DD9BAA-40DD-47B0-8425-F944D22DBA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312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84DF9-909B-4057-AFA6-6D2DA30E2D0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E1FAE6F-69D3-4866-80C3-FA75F0F0D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AA48A38-BB1A-4E72-9E2B-CFC4ACCF97BC}"/>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D669355E-682D-4E1E-AFA8-C5C1D3E695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C01C07-4E63-4578-AF92-4993249EA8A2}"/>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3332620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7DDFF-7467-4519-9D8E-BA620E3B738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0836015-4E20-4BF3-A6A9-F917CEE98A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EA8704-4C84-4B5B-9F2F-F9D93D3B1466}"/>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22EC28DE-6DD3-4981-A3CE-0D08BB54B6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732498-AFAE-4CEC-A518-D3CB425F90D5}"/>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41100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BB540D-42A5-44A1-91A2-3D88401E92A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A552E14-F940-417D-8A4B-8F7B1C88395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F66188-A193-4B0B-AAF8-75BFC8556B3A}"/>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800FE4E6-C554-4007-AD7F-8212165D73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7DE61D-DB71-405C-ADA9-CDE0022C379D}"/>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2309087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8D3CC-466A-49BB-9DA1-8FFB17A4700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A5656E8-F89D-4C5C-8D67-14AB3BBB5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07C7B2-9290-46E7-91A6-5F044C1F0F9F}"/>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3D3D4A56-7853-45DB-8D96-7E6B354933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A8B2BC-0A2B-4E9F-BAAC-B14EDA8E1AC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333535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04C8D-A177-4472-A90A-9CBF17C704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3228A-A180-4A8A-93E6-FC680D0342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3A1EB8-5842-4676-8F58-E29E5808764D}"/>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F0957A99-EB5B-4369-B713-26A3A63EAD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862AC9-DE9B-40C0-BDFD-B9B9183058F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328167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DF5F4-EA1D-4DA4-B5B5-2BAB346007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74637E2-F13F-4D1F-8683-A9A0013CF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056B438-6520-4E58-945C-C98413B0058C}"/>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654CD857-D5C2-43FA-A7BA-CFA9357F4E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94BA88-EFBC-4F66-B40F-3498BE964BDA}"/>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145245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9A17A-2917-43FC-ADA7-AD5250A1C8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884E1A-7E53-4C19-89E3-95B4A526FC3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8E1ABE-C894-4879-81E1-1ADF8EDD8C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3AF246-B796-47EC-BC1A-29FBB6640BF6}"/>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A7DF5387-2283-418B-B8EA-D88F034501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020045-0531-4FF9-A22D-D857CBD89B88}"/>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304059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0621E-6C63-4462-9E00-64D15A6255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02AB24-E2AA-4684-BA76-9580F9C3F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1AE86CB-DE2E-4F8A-946F-7FFACC2EFAF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C2CF62-1968-4AEB-9310-6820EE436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FDAA11-7A47-41F7-96CF-752FFD71A7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DC9DC9-B3BA-4E19-AAAC-957F2A0321FF}"/>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8" name="页脚占位符 7">
            <a:extLst>
              <a:ext uri="{FF2B5EF4-FFF2-40B4-BE49-F238E27FC236}">
                <a16:creationId xmlns:a16="http://schemas.microsoft.com/office/drawing/2014/main" id="{31D13A17-E399-4386-A11C-28EDC66888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0D2B4F5-251F-4B01-ADBE-4A2F87C5C44D}"/>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93494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D298F-1EDA-4DD1-9D19-4C8F83EF30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AA88A3-7EB0-41EA-AAC9-1E40D31D83D4}"/>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4" name="页脚占位符 3">
            <a:extLst>
              <a:ext uri="{FF2B5EF4-FFF2-40B4-BE49-F238E27FC236}">
                <a16:creationId xmlns:a16="http://schemas.microsoft.com/office/drawing/2014/main" id="{BC619073-DC75-495E-BE22-0C1BC20FE7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A21CA4-BDCB-46CF-8EBD-2A5316F8C77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83895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C9C7DD-C70B-4671-9F89-13278486A3D3}"/>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3" name="页脚占位符 2">
            <a:extLst>
              <a:ext uri="{FF2B5EF4-FFF2-40B4-BE49-F238E27FC236}">
                <a16:creationId xmlns:a16="http://schemas.microsoft.com/office/drawing/2014/main" id="{D1DE3628-6DBC-4DFE-83EB-D774A01293C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7D94E1-6B01-4A4D-BC19-654EF80039D9}"/>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487153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4B1BE-8A5B-4D69-9F4C-E7B992A319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184290-C1A5-4739-8B67-CEA69F2A74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769A9EF-F3F8-41EA-9F55-F11C2EA5B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BB5BDA0-CB28-462A-B96E-94AC6189FA9E}"/>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488596F2-9F97-4B7E-B576-6B2BB8C720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A3256D-1B04-4D48-AAE8-94D1ED27D2D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733606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CD850-B58F-412D-99D0-736C3EB83E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71FB72-56C1-4940-8027-A5ED671AE1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09C3B3-56A7-4A7C-8092-E6BD68985F76}"/>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AC74083F-79A3-4F6D-9FEC-ED1D93F9C3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C12B20-BE08-4241-BD20-6D3046BC15E9}"/>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174020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89935-06EF-4292-B2FE-A15595A8EB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73FE0C-76B5-4BD9-A4D3-0446B893A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7454D-13FE-433D-B7E4-C974FB25A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C10BB8-9BED-4F8F-B237-B13736397982}"/>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0AFC3148-0A45-41B0-960D-0D09F0A6E0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46778D-5EA0-49E4-8BA2-36D47DCB48B2}"/>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956349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D3F0E-9878-4766-8289-7B73B80E27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7C4B236-18FD-43A1-BE55-737B7501F0C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8374D5-043A-44AA-B055-94C32C978E8E}"/>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884516A9-4BD2-4D66-BE96-722EE70A0E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9976FC-ADEC-40EB-88BF-7F95F2B4410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24997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5EFA70-5C71-4EF0-9BEF-9653C02B00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C1983E3-672D-4D16-9DE5-462D40B372D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4BA015-A5E6-412C-962D-6C3592C35DB0}"/>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42377F22-564A-43E0-985C-1260A74CAF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88B6C0-BF66-4681-B3DC-83D392660F7B}"/>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4891096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封面背景">
    <p:spTree>
      <p:nvGrpSpPr>
        <p:cNvPr id="1" name=""/>
        <p:cNvGrpSpPr/>
        <p:nvPr/>
      </p:nvGrpSpPr>
      <p:grpSpPr>
        <a:xfrm>
          <a:off x="0" y="0"/>
          <a:ext cx="0" cy="0"/>
          <a:chOff x="0" y="0"/>
          <a:chExt cx="0" cy="0"/>
        </a:xfrm>
      </p:grpSpPr>
      <p:pic>
        <p:nvPicPr>
          <p:cNvPr id="2" name="图片 1" descr="组 9"/>
          <p:cNvPicPr>
            <a:picLocks noChangeAspect="1"/>
          </p:cNvPicPr>
          <p:nvPr userDrawn="1"/>
        </p:nvPicPr>
        <p:blipFill>
          <a:blip r:embed="rId2"/>
          <a:stretch>
            <a:fillRect/>
          </a:stretch>
        </p:blipFill>
        <p:spPr>
          <a:xfrm>
            <a:off x="0" y="0"/>
            <a:ext cx="12192000" cy="6883400"/>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893112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背景">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699260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845192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底页">
    <p:spTree>
      <p:nvGrpSpPr>
        <p:cNvPr id="1" name=""/>
        <p:cNvGrpSpPr/>
        <p:nvPr/>
      </p:nvGrpSpPr>
      <p:grpSpPr>
        <a:xfrm>
          <a:off x="0" y="0"/>
          <a:ext cx="0" cy="0"/>
          <a:chOff x="0" y="0"/>
          <a:chExt cx="0" cy="0"/>
        </a:xfrm>
      </p:grpSpPr>
      <p:pic>
        <p:nvPicPr>
          <p:cNvPr id="2" name="图片 1" descr="02 拷贝"/>
          <p:cNvPicPr>
            <a:picLocks noChangeAspect="1"/>
          </p:cNvPicPr>
          <p:nvPr userDrawn="1"/>
        </p:nvPicPr>
        <p:blipFill>
          <a:blip r:embed="rId2"/>
          <a:stretch>
            <a:fillRect/>
          </a:stretch>
        </p:blipFill>
        <p:spPr>
          <a:xfrm>
            <a:off x="0" y="1"/>
            <a:ext cx="12192000" cy="6884247"/>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1980490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人物介绍页02">
    <p:spTree>
      <p:nvGrpSpPr>
        <p:cNvPr id="1" name=""/>
        <p:cNvGrpSpPr/>
        <p:nvPr/>
      </p:nvGrpSpPr>
      <p:grpSpPr>
        <a:xfrm>
          <a:off x="0" y="0"/>
          <a:ext cx="0" cy="0"/>
          <a:chOff x="0" y="0"/>
          <a:chExt cx="0" cy="0"/>
        </a:xfrm>
      </p:grpSpPr>
      <p:pic>
        <p:nvPicPr>
          <p:cNvPr id="3" name="图片 2" descr="02"/>
          <p:cNvPicPr>
            <a:picLocks noChangeAspect="1"/>
          </p:cNvPicPr>
          <p:nvPr userDrawn="1"/>
        </p:nvPicPr>
        <p:blipFill>
          <a:blip r:embed="rId2"/>
          <a:stretch>
            <a:fillRect/>
          </a:stretch>
        </p:blipFill>
        <p:spPr>
          <a:xfrm>
            <a:off x="1" y="1"/>
            <a:ext cx="12191153" cy="6857153"/>
          </a:xfrm>
          <a:prstGeom prst="rect">
            <a:avLst/>
          </a:prstGeom>
        </p:spPr>
      </p:pic>
      <p:sp>
        <p:nvSpPr>
          <p:cNvPr id="8" name="文本框 7"/>
          <p:cNvSpPr txBox="1"/>
          <p:nvPr userDrawn="1"/>
        </p:nvSpPr>
        <p:spPr>
          <a:xfrm>
            <a:off x="5305213" y="2004907"/>
            <a:ext cx="6096000" cy="1200329"/>
          </a:xfrm>
          <a:prstGeom prst="rect">
            <a:avLst/>
          </a:prstGeom>
          <a:noFill/>
        </p:spPr>
        <p:txBody>
          <a:bodyPr wrap="square" rtlCol="0" anchor="t">
            <a:spAutoFit/>
          </a:bodyPr>
          <a:lstStyle/>
          <a:p>
            <a:pPr>
              <a:lnSpc>
                <a:spcPct val="100000"/>
              </a:lnSpc>
            </a:pPr>
            <a:r>
              <a:rPr lang="en-GB" altLang="zh-CN" sz="7200" b="1">
                <a:latin typeface="PingFang SC Semibold" panose="020B0400000000000000" charset="-122"/>
                <a:ea typeface="PingFang SC Semibold" panose="020B0400000000000000" charset="-122"/>
                <a:sym typeface="+mn-ea"/>
              </a:rPr>
              <a:t>文继荣</a:t>
            </a:r>
          </a:p>
        </p:txBody>
      </p:sp>
      <p:sp>
        <p:nvSpPr>
          <p:cNvPr id="9" name="文本框 8"/>
          <p:cNvSpPr txBox="1"/>
          <p:nvPr userDrawn="1"/>
        </p:nvSpPr>
        <p:spPr>
          <a:xfrm>
            <a:off x="5322147" y="3475567"/>
            <a:ext cx="5384800" cy="1019125"/>
          </a:xfrm>
          <a:prstGeom prst="rect">
            <a:avLst/>
          </a:prstGeom>
          <a:noFill/>
        </p:spPr>
        <p:txBody>
          <a:bodyPr wrap="square" rtlCol="0">
            <a:spAutoFit/>
          </a:bodyPr>
          <a:lstStyle/>
          <a:p>
            <a:pPr algn="l">
              <a:lnSpc>
                <a:spcPct val="150000"/>
              </a:lnSpc>
            </a:pPr>
            <a:r>
              <a:rPr lang="zh-CN" altLang="en-US" sz="2133">
                <a:latin typeface="PingFang SC Regular" panose="020B0400000000000000" charset="-122"/>
                <a:ea typeface="PingFang SC Regular" panose="020B0400000000000000" charset="-122"/>
              </a:rPr>
              <a:t>中国人民大学高瓴人工智能学院执行院长</a:t>
            </a:r>
          </a:p>
          <a:p>
            <a:pPr algn="l">
              <a:lnSpc>
                <a:spcPct val="150000"/>
              </a:lnSpc>
            </a:pPr>
            <a:r>
              <a:rPr lang="zh-CN" altLang="en-US" sz="2133">
                <a:latin typeface="PingFang SC Regular" panose="020B0400000000000000" charset="-122"/>
                <a:ea typeface="PingFang SC Regular" panose="020B0400000000000000" charset="-122"/>
              </a:rPr>
              <a:t>北京智源人工智能研究院首席科学家</a:t>
            </a:r>
          </a:p>
        </p:txBody>
      </p:sp>
      <p:sp>
        <p:nvSpPr>
          <p:cNvPr id="10" name="椭圆 9"/>
          <p:cNvSpPr/>
          <p:nvPr userDrawn="1"/>
        </p:nvSpPr>
        <p:spPr>
          <a:xfrm>
            <a:off x="4975013" y="3301153"/>
            <a:ext cx="192000" cy="192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userDrawn="1"/>
        </p:nvSpPr>
        <p:spPr>
          <a:xfrm>
            <a:off x="10800927" y="33290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userDrawn="1"/>
        </p:nvSpPr>
        <p:spPr>
          <a:xfrm>
            <a:off x="5167208" y="3388360"/>
            <a:ext cx="5663353"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0" name="图片 19" descr="椭圆 1"/>
          <p:cNvPicPr>
            <a:picLocks noChangeAspect="1"/>
          </p:cNvPicPr>
          <p:nvPr userDrawn="1"/>
        </p:nvPicPr>
        <p:blipFill>
          <a:blip r:embed="rId3"/>
          <a:stretch>
            <a:fillRect/>
          </a:stretch>
        </p:blipFill>
        <p:spPr>
          <a:xfrm>
            <a:off x="1331807" y="1520613"/>
            <a:ext cx="3738277" cy="3744000"/>
          </a:xfrm>
          <a:prstGeom prst="rect">
            <a:avLst/>
          </a:prstGeom>
        </p:spPr>
      </p:pic>
      <p:pic>
        <p:nvPicPr>
          <p:cNvPr id="6" name="图片 5" descr="图层 17"/>
          <p:cNvPicPr>
            <a:picLocks noChangeAspect="1"/>
          </p:cNvPicPr>
          <p:nvPr userDrawn="1"/>
        </p:nvPicPr>
        <p:blipFill>
          <a:blip r:embed="rId4"/>
          <a:stretch>
            <a:fillRect/>
          </a:stretch>
        </p:blipFill>
        <p:spPr>
          <a:xfrm>
            <a:off x="1560407" y="1752600"/>
            <a:ext cx="3279987" cy="3279987"/>
          </a:xfrm>
          <a:prstGeom prst="rect">
            <a:avLst/>
          </a:prstGeom>
        </p:spPr>
      </p:pic>
      <p:pic>
        <p:nvPicPr>
          <p:cNvPr id="4" name="图片 3" descr="中英文全称-白色"/>
          <p:cNvPicPr>
            <a:picLocks noChangeAspect="1"/>
          </p:cNvPicPr>
          <p:nvPr userDrawn="1"/>
        </p:nvPicPr>
        <p:blipFill>
          <a:blip r:embed="rId5"/>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4232707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455145" y="968703"/>
            <a:ext cx="9715500"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4"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6" name="图片 5"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484132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标题j+副标题">
    <p:spTree>
      <p:nvGrpSpPr>
        <p:cNvPr id="1" name=""/>
        <p:cNvGrpSpPr/>
        <p:nvPr/>
      </p:nvGrpSpPr>
      <p:grpSpPr>
        <a:xfrm>
          <a:off x="0" y="0"/>
          <a:ext cx="0" cy="0"/>
          <a:chOff x="0" y="0"/>
          <a:chExt cx="0" cy="0"/>
        </a:xfrm>
      </p:grpSpPr>
      <p:pic>
        <p:nvPicPr>
          <p:cNvPr id="7" name="图片 6"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extBox 3"/>
          <p:cNvSpPr txBox="1"/>
          <p:nvPr userDrawn="1"/>
        </p:nvSpPr>
        <p:spPr>
          <a:xfrm>
            <a:off x="1455144" y="1772519"/>
            <a:ext cx="5352725" cy="379656"/>
          </a:xfrm>
          <a:prstGeom prst="rect">
            <a:avLst/>
          </a:prstGeom>
          <a:noFill/>
        </p:spPr>
        <p:txBody>
          <a:bodyPr wrap="square" lIns="0" rIns="0" rtlCol="0">
            <a:spAutoFit/>
          </a:bodyPr>
          <a:lstStyle/>
          <a:p>
            <a:r>
              <a:rPr lang="zh-CN" altLang="en-US" sz="1867" dirty="0">
                <a:latin typeface="Source Han Sans CN" panose="020B0200000000000000" pitchFamily="34" charset="-128"/>
                <a:ea typeface="Source Han Sans CN" panose="020B0200000000000000" pitchFamily="34" charset="-128"/>
              </a:rPr>
              <a:t>副标题</a:t>
            </a:r>
            <a:endParaRPr kumimoji="1" lang="zh-CN" altLang="en-US" sz="1867" dirty="0">
              <a:latin typeface="Source Han Sans CN" panose="020B0200000000000000" pitchFamily="34" charset="-128"/>
              <a:ea typeface="Source Han Sans CN" panose="020B0200000000000000" pitchFamily="34" charset="-128"/>
            </a:endParaRPr>
          </a:p>
        </p:txBody>
      </p:sp>
      <p:sp>
        <p:nvSpPr>
          <p:cNvPr id="5" name="Title 1"/>
          <p:cNvSpPr>
            <a:spLocks noGrp="1"/>
          </p:cNvSpPr>
          <p:nvPr>
            <p:ph type="title" hasCustomPrompt="1"/>
          </p:nvPr>
        </p:nvSpPr>
        <p:spPr>
          <a:xfrm>
            <a:off x="1455421" y="968587"/>
            <a:ext cx="9715500" cy="75184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21"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11" name="图片 10"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98923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582F5-64BE-4028-B632-002F2B0BD68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026972B-A785-44CE-AEB6-B3B42DE72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44B1D0-0B1A-4845-B05F-2090FC099C43}"/>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15FC657A-689F-4EC3-BBB5-E2B8F6FC21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422129-A835-4E8B-9127-F270D89598E1}"/>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4043978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文">
    <p:spTree>
      <p:nvGrpSpPr>
        <p:cNvPr id="1" name=""/>
        <p:cNvGrpSpPr/>
        <p:nvPr/>
      </p:nvGrpSpPr>
      <p:grpSpPr>
        <a:xfrm>
          <a:off x="0" y="0"/>
          <a:ext cx="0" cy="0"/>
          <a:chOff x="0" y="0"/>
          <a:chExt cx="0" cy="0"/>
        </a:xfrm>
      </p:grpSpPr>
      <p:pic>
        <p:nvPicPr>
          <p:cNvPr id="16" name="图片 15"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394460" y="1212427"/>
            <a:ext cx="10715413"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首个公开的中文超大规模多模态预训练</a:t>
            </a:r>
          </a:p>
        </p:txBody>
      </p:sp>
      <p:sp>
        <p:nvSpPr>
          <p:cNvPr id="352" name="矩形 21"/>
          <p:cNvSpPr/>
          <p:nvPr userDrawn="1"/>
        </p:nvSpPr>
        <p:spPr>
          <a:xfrm>
            <a:off x="3871806" y="2163234"/>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361" name="图片 9" descr="图片 9"/>
          <p:cNvPicPr>
            <a:picLocks noChangeAspect="1"/>
          </p:cNvPicPr>
          <p:nvPr userDrawn="1"/>
        </p:nvPicPr>
        <p:blipFill>
          <a:blip r:embed="rId3"/>
          <a:srcRect r="45618" b="42783"/>
          <a:stretch>
            <a:fillRect/>
          </a:stretch>
        </p:blipFill>
        <p:spPr>
          <a:xfrm>
            <a:off x="1475741" y="2163234"/>
            <a:ext cx="2164927" cy="1515533"/>
          </a:xfrm>
          <a:prstGeom prst="rect">
            <a:avLst/>
          </a:prstGeom>
          <a:ln w="12700">
            <a:miter lim="400000"/>
            <a:headEnd/>
            <a:tailEnd/>
          </a:ln>
        </p:spPr>
      </p:pic>
      <p:sp>
        <p:nvSpPr>
          <p:cNvPr id="22" name="TextBox 21"/>
          <p:cNvSpPr txBox="1"/>
          <p:nvPr userDrawn="1"/>
        </p:nvSpPr>
        <p:spPr>
          <a:xfrm>
            <a:off x="4278959" y="228502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4" name="矩形 21"/>
          <p:cNvSpPr/>
          <p:nvPr userDrawn="1"/>
        </p:nvSpPr>
        <p:spPr>
          <a:xfrm>
            <a:off x="3851487" y="4089400"/>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6" name="图片 9" descr="图片 9"/>
          <p:cNvPicPr>
            <a:picLocks noChangeAspect="1"/>
          </p:cNvPicPr>
          <p:nvPr userDrawn="1"/>
        </p:nvPicPr>
        <p:blipFill>
          <a:blip r:embed="rId3"/>
          <a:srcRect r="45618" b="42783"/>
          <a:stretch>
            <a:fillRect/>
          </a:stretch>
        </p:blipFill>
        <p:spPr>
          <a:xfrm>
            <a:off x="1455421" y="4089400"/>
            <a:ext cx="2164927" cy="1515533"/>
          </a:xfrm>
          <a:prstGeom prst="rect">
            <a:avLst/>
          </a:prstGeom>
          <a:ln w="12700">
            <a:miter lim="400000"/>
            <a:headEnd/>
            <a:tailEnd/>
          </a:ln>
        </p:spPr>
      </p:pic>
      <p:sp>
        <p:nvSpPr>
          <p:cNvPr id="12" name="Oval 4"/>
          <p:cNvSpPr/>
          <p:nvPr userDrawn="1"/>
        </p:nvSpPr>
        <p:spPr>
          <a:xfrm>
            <a:off x="1215584" y="121230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5" name="TextBox 21"/>
          <p:cNvSpPr txBox="1"/>
          <p:nvPr userDrawn="1"/>
        </p:nvSpPr>
        <p:spPr>
          <a:xfrm>
            <a:off x="4278959" y="417986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17" name="图片 16" descr="中英文全称-白色"/>
          <p:cNvPicPr>
            <a:picLocks noChangeAspect="1"/>
          </p:cNvPicPr>
          <p:nvPr userDrawn="1"/>
        </p:nvPicPr>
        <p:blipFill>
          <a:blip r:embed="rId4"/>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751034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sp>
        <p:nvSpPr>
          <p:cNvPr id="22" name="TextBox 21"/>
          <p:cNvSpPr txBox="1"/>
          <p:nvPr userDrawn="1"/>
        </p:nvSpPr>
        <p:spPr>
          <a:xfrm>
            <a:off x="14791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17" name="TextBox 21"/>
          <p:cNvSpPr txBox="1"/>
          <p:nvPr userDrawn="1"/>
        </p:nvSpPr>
        <p:spPr>
          <a:xfrm>
            <a:off x="46160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20" name="TextBox 21"/>
          <p:cNvSpPr txBox="1"/>
          <p:nvPr userDrawn="1"/>
        </p:nvSpPr>
        <p:spPr>
          <a:xfrm>
            <a:off x="7784253"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23" name="图片 22" descr="VCG211279701682"/>
          <p:cNvPicPr>
            <a:picLocks noChangeAspect="1"/>
          </p:cNvPicPr>
          <p:nvPr userDrawn="1"/>
        </p:nvPicPr>
        <p:blipFill>
          <a:blip r:embed="rId3"/>
          <a:stretch>
            <a:fillRect/>
          </a:stretch>
        </p:blipFill>
        <p:spPr>
          <a:xfrm>
            <a:off x="1487594" y="2418504"/>
            <a:ext cx="2974340" cy="1859280"/>
          </a:xfrm>
          <a:prstGeom prst="rect">
            <a:avLst/>
          </a:prstGeom>
        </p:spPr>
      </p:pic>
      <p:pic>
        <p:nvPicPr>
          <p:cNvPr id="25" name="图片 24" descr="VCG211279701704"/>
          <p:cNvPicPr>
            <a:picLocks noChangeAspect="1"/>
          </p:cNvPicPr>
          <p:nvPr userDrawn="1"/>
        </p:nvPicPr>
        <p:blipFill>
          <a:blip r:embed="rId4"/>
          <a:stretch>
            <a:fillRect/>
          </a:stretch>
        </p:blipFill>
        <p:spPr>
          <a:xfrm>
            <a:off x="7776633" y="2417233"/>
            <a:ext cx="2980267" cy="1862667"/>
          </a:xfrm>
          <a:prstGeom prst="rect">
            <a:avLst/>
          </a:prstGeom>
        </p:spPr>
      </p:pic>
      <p:pic>
        <p:nvPicPr>
          <p:cNvPr id="26" name="图片 25" descr="VCG211287007534"/>
          <p:cNvPicPr>
            <a:picLocks noChangeAspect="1"/>
          </p:cNvPicPr>
          <p:nvPr userDrawn="1"/>
        </p:nvPicPr>
        <p:blipFill>
          <a:blip r:embed="rId5"/>
          <a:stretch>
            <a:fillRect/>
          </a:stretch>
        </p:blipFill>
        <p:spPr>
          <a:xfrm>
            <a:off x="4632114" y="2418927"/>
            <a:ext cx="2974340" cy="1859280"/>
          </a:xfrm>
          <a:prstGeom prst="rect">
            <a:avLst/>
          </a:prstGeom>
        </p:spPr>
      </p:pic>
      <p:pic>
        <p:nvPicPr>
          <p:cNvPr id="4" name="图片 3" descr="中英文全称-白色"/>
          <p:cNvPicPr>
            <a:picLocks noChangeAspect="1"/>
          </p:cNvPicPr>
          <p:nvPr userDrawn="1"/>
        </p:nvPicPr>
        <p:blipFill>
          <a:blip r:embed="rId6"/>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734664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文字03">
    <p:spTree>
      <p:nvGrpSpPr>
        <p:cNvPr id="1" name=""/>
        <p:cNvGrpSpPr/>
        <p:nvPr/>
      </p:nvGrpSpPr>
      <p:grpSpPr>
        <a:xfrm>
          <a:off x="0" y="0"/>
          <a:ext cx="0" cy="0"/>
          <a:chOff x="0" y="0"/>
          <a:chExt cx="0" cy="0"/>
        </a:xfrm>
      </p:grpSpPr>
      <p:pic>
        <p:nvPicPr>
          <p:cNvPr id="15" name="图片 14" descr="组 12"/>
          <p:cNvPicPr>
            <a:picLocks noChangeAspect="1"/>
          </p:cNvPicPr>
          <p:nvPr userDrawn="1"/>
        </p:nvPicPr>
        <p:blipFill>
          <a:blip r:embed="rId2"/>
          <a:stretch>
            <a:fillRect/>
          </a:stretch>
        </p:blipFill>
        <p:spPr>
          <a:xfrm>
            <a:off x="1" y="1"/>
            <a:ext cx="12191153" cy="6882553"/>
          </a:xfrm>
          <a:prstGeom prst="rect">
            <a:avLst/>
          </a:prstGeom>
        </p:spPr>
      </p:pic>
      <p:sp>
        <p:nvSpPr>
          <p:cNvPr id="4" name="TextBox 21"/>
          <p:cNvSpPr txBox="1"/>
          <p:nvPr userDrawn="1"/>
        </p:nvSpPr>
        <p:spPr>
          <a:xfrm>
            <a:off x="5814812" y="2167334"/>
            <a:ext cx="5131405" cy="2606163"/>
          </a:xfrm>
          <a:prstGeom prst="rect">
            <a:avLst/>
          </a:prstGeom>
          <a:noFill/>
        </p:spPr>
        <p:txBody>
          <a:bodyPr wrap="square" lIns="0" rtlCol="0">
            <a:spAutoFit/>
          </a:bodyPr>
          <a:lstStyle/>
          <a:p>
            <a:pPr lvl="0"/>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更快的计算</a:t>
            </a:r>
          </a:p>
          <a:p>
            <a:pPr lvl="0">
              <a:spcBef>
                <a:spcPts val="2133"/>
              </a:spcBef>
              <a:spcAft>
                <a:spcPts val="2133"/>
              </a:spcAft>
            </a:pPr>
            <a:r>
              <a:rPr lang="zh-CN" altLang="en-US" sz="1867" dirty="0">
                <a:latin typeface="PingFang SC Regular" panose="020B0400000000000000" charset="-122"/>
                <a:ea typeface="PingFang SC Regular" panose="020B0400000000000000" charset="-122"/>
                <a:cs typeface="PingFang SC Regular" panose="020B0400000000000000" charset="-122"/>
              </a:rPr>
              <a:t>欢迎在 </a:t>
            </a:r>
            <a:r>
              <a:rPr lang="en-US" altLang="zh-CN" sz="1867" dirty="0" err="1">
                <a:latin typeface="PingFang SC Regular" panose="020B0400000000000000" charset="-122"/>
                <a:ea typeface="PingFang SC Regular" panose="020B0400000000000000" charset="-122"/>
                <a:cs typeface="PingFang SC Regular" panose="020B0400000000000000" charset="-122"/>
              </a:rPr>
              <a:t>github</a:t>
            </a:r>
            <a:r>
              <a:rPr lang="en-US" altLang="zh-CN" sz="1867" dirty="0">
                <a:latin typeface="PingFang SC Regular" panose="020B0400000000000000" charset="-122"/>
                <a:ea typeface="PingFang SC Regular" panose="020B0400000000000000" charset="-122"/>
                <a:cs typeface="PingFang SC Regular" panose="020B0400000000000000" charset="-122"/>
              </a:rPr>
              <a:t> issue </a:t>
            </a:r>
            <a:r>
              <a:rPr lang="zh-CN" altLang="en-US" sz="1867" dirty="0">
                <a:latin typeface="PingFang SC Regular" panose="020B0400000000000000" charset="-122"/>
                <a:ea typeface="PingFang SC Regular" panose="020B0400000000000000" charset="-122"/>
                <a:cs typeface="PingFang SC Regular" panose="020B0400000000000000" charset="-122"/>
              </a:rPr>
              <a:t>页面提出您的想法和需求</a:t>
            </a:r>
          </a:p>
        </p:txBody>
      </p:sp>
      <p:sp>
        <p:nvSpPr>
          <p:cNvPr id="28" name="文本框 27"/>
          <p:cNvSpPr txBox="1"/>
          <p:nvPr userDrawn="1"/>
        </p:nvSpPr>
        <p:spPr>
          <a:xfrm>
            <a:off x="2096868" y="2332385"/>
            <a:ext cx="2339102" cy="1323439"/>
          </a:xfrm>
          <a:prstGeom prst="rect">
            <a:avLst/>
          </a:prstGeom>
          <a:noFill/>
        </p:spPr>
        <p:txBody>
          <a:bodyPr wrap="none" rtlCol="0">
            <a:spAutoFit/>
          </a:bodyPr>
          <a:lstStyle/>
          <a:p>
            <a:r>
              <a:rPr lang="en-GB" altLang="zh-CN" sz="8000" spc="400" dirty="0" err="1">
                <a:latin typeface="Source Han Sans CN Medium" panose="020B0200000000000000" pitchFamily="34" charset="-128"/>
                <a:ea typeface="Source Han Sans CN Medium" panose="020B0200000000000000" pitchFamily="34" charset="-128"/>
              </a:rPr>
              <a:t>未来</a:t>
            </a:r>
            <a:endParaRPr kumimoji="1" lang="zh-CN" altLang="en-US" sz="8000" spc="400" dirty="0">
              <a:latin typeface="Source Han Sans CN Medium" panose="020B0200000000000000" pitchFamily="34" charset="-128"/>
              <a:ea typeface="Source Han Sans CN Medium" panose="020B0200000000000000" pitchFamily="34" charset="-128"/>
            </a:endParaRPr>
          </a:p>
        </p:txBody>
      </p:sp>
      <p:sp>
        <p:nvSpPr>
          <p:cNvPr id="29" name="文本框 28"/>
          <p:cNvSpPr txBox="1"/>
          <p:nvPr userDrawn="1"/>
        </p:nvSpPr>
        <p:spPr>
          <a:xfrm>
            <a:off x="1983468" y="3620727"/>
            <a:ext cx="2529801" cy="1208344"/>
          </a:xfrm>
          <a:prstGeom prst="rect">
            <a:avLst/>
          </a:prstGeom>
          <a:noFill/>
        </p:spPr>
        <p:txBody>
          <a:bodyPr wrap="square" rtlCol="0">
            <a:spAutoFit/>
          </a:bodyPr>
          <a:lstStyle/>
          <a:p>
            <a:pPr lvl="0" algn="ctr">
              <a:lnSpc>
                <a:spcPct val="120000"/>
              </a:lnSpc>
              <a:spcBef>
                <a:spcPts val="0"/>
              </a:spcBef>
              <a:spcAft>
                <a:spcPts val="0"/>
              </a:spcAft>
            </a:pPr>
            <a:r>
              <a:rPr lang="en-US" altLang="zh-CN" sz="2133" dirty="0" err="1">
                <a:latin typeface="PingFang SC Regular" panose="020B0400000000000000" charset="-122"/>
                <a:ea typeface="PingFang SC Regular" panose="020B0400000000000000" charset="-122"/>
                <a:cs typeface="PingFang SC Regular" panose="020B0400000000000000" charset="-122"/>
              </a:rPr>
              <a:t>FastMoE</a:t>
            </a:r>
            <a:r>
              <a:rPr lang="en-US" altLang="zh-CN" sz="2133" dirty="0">
                <a:latin typeface="PingFang SC Regular" panose="020B0400000000000000" charset="-122"/>
                <a:ea typeface="PingFang SC Regular" panose="020B0400000000000000" charset="-122"/>
                <a:cs typeface="PingFang SC Regular" panose="020B0400000000000000" charset="-122"/>
              </a:rPr>
              <a:t> v0.2.0</a:t>
            </a:r>
          </a:p>
          <a:p>
            <a:pPr lvl="0" algn="ctr">
              <a:lnSpc>
                <a:spcPct val="120000"/>
              </a:lnSpc>
              <a:spcBef>
                <a:spcPts val="0"/>
              </a:spcBef>
              <a:spcAft>
                <a:spcPts val="0"/>
              </a:spcAft>
              <a:buClr>
                <a:schemeClr val="dk2"/>
              </a:buClr>
              <a:buSzPts val="1100"/>
            </a:pPr>
            <a:r>
              <a:rPr lang="zh-CN" altLang="en-US" sz="2133" dirty="0">
                <a:latin typeface="PingFang SC Regular" panose="020B0400000000000000" charset="-122"/>
                <a:ea typeface="PingFang SC Regular" panose="020B0400000000000000" charset="-122"/>
                <a:cs typeface="PingFang SC Regular" panose="020B0400000000000000" charset="-122"/>
              </a:rPr>
              <a:t> 计划中的新功能</a:t>
            </a:r>
          </a:p>
          <a:p>
            <a:endParaRPr kumimoji="1" lang="zh-CN" altLang="en-US" sz="2133" dirty="0">
              <a:latin typeface="PingFang SC Regular" panose="020B0400000000000000" charset="-122"/>
              <a:ea typeface="PingFang SC Regular" panose="020B0400000000000000" charset="-122"/>
              <a:cs typeface="PingFang SC Regular" panose="020B0400000000000000" charset="-122"/>
            </a:endParaRPr>
          </a:p>
        </p:txBody>
      </p:sp>
      <p:sp>
        <p:nvSpPr>
          <p:cNvPr id="12" name="Oval 4"/>
          <p:cNvSpPr/>
          <p:nvPr userDrawn="1"/>
        </p:nvSpPr>
        <p:spPr>
          <a:xfrm>
            <a:off x="2096964" y="233244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 name="椭圆 4"/>
          <p:cNvSpPr/>
          <p:nvPr userDrawn="1"/>
        </p:nvSpPr>
        <p:spPr>
          <a:xfrm>
            <a:off x="5411893" y="230378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userDrawn="1"/>
        </p:nvSpPr>
        <p:spPr>
          <a:xfrm>
            <a:off x="5411893" y="284818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userDrawn="1"/>
        </p:nvSpPr>
        <p:spPr>
          <a:xfrm>
            <a:off x="5411893" y="337904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userDrawn="1"/>
        </p:nvSpPr>
        <p:spPr>
          <a:xfrm>
            <a:off x="5411893" y="3941233"/>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userDrawn="1"/>
        </p:nvSpPr>
        <p:spPr>
          <a:xfrm>
            <a:off x="5411893" y="450342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1036409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logo">
    <p:bg>
      <p:bgPr>
        <a:solidFill>
          <a:schemeClr val="bg1"/>
        </a:solidFill>
        <a:effectLst/>
      </p:bgPr>
    </p:bg>
    <p:spTree>
      <p:nvGrpSpPr>
        <p:cNvPr id="1" name=""/>
        <p:cNvGrpSpPr/>
        <p:nvPr/>
      </p:nvGrpSpPr>
      <p:grpSpPr>
        <a:xfrm>
          <a:off x="0" y="0"/>
          <a:ext cx="0" cy="0"/>
          <a:chOff x="0" y="0"/>
          <a:chExt cx="0" cy="0"/>
        </a:xfrm>
      </p:grpSpPr>
      <p:pic>
        <p:nvPicPr>
          <p:cNvPr id="11" name="图片 10" descr="02 拷贝"/>
          <p:cNvPicPr>
            <a:picLocks noChangeAspect="1"/>
          </p:cNvPicPr>
          <p:nvPr userDrawn="1"/>
        </p:nvPicPr>
        <p:blipFill>
          <a:blip r:embed="rId2"/>
          <a:stretch>
            <a:fillRect/>
          </a:stretch>
        </p:blipFill>
        <p:spPr>
          <a:xfrm>
            <a:off x="1" y="15240"/>
            <a:ext cx="12192847" cy="6883400"/>
          </a:xfrm>
          <a:prstGeom prst="rect">
            <a:avLst/>
          </a:prstGeom>
        </p:spPr>
      </p:pic>
      <p:sp>
        <p:nvSpPr>
          <p:cNvPr id="13" name="文本框 12"/>
          <p:cNvSpPr txBox="1"/>
          <p:nvPr userDrawn="1"/>
        </p:nvSpPr>
        <p:spPr>
          <a:xfrm>
            <a:off x="3864187" y="1809328"/>
            <a:ext cx="5415280" cy="995209"/>
          </a:xfrm>
          <a:prstGeom prst="rect">
            <a:avLst/>
          </a:prstGeom>
          <a:noFill/>
        </p:spPr>
        <p:txBody>
          <a:bodyPr wrap="square" rtlCol="0" anchor="t">
            <a:spAutoFit/>
          </a:bodyPr>
          <a:lstStyle/>
          <a:p>
            <a:pPr>
              <a:lnSpc>
                <a:spcPct val="100000"/>
              </a:lnSpc>
            </a:pPr>
            <a:r>
              <a:rPr lang="en-GB" altLang="zh-CN" sz="5867">
                <a:latin typeface="Acumin Variable C..." charset="0"/>
                <a:ea typeface="PingFang SC Medium" panose="020B0400000000000000" charset="-122"/>
                <a:cs typeface="Acumin Variable C..." charset="0"/>
                <a:sym typeface="+mn-ea"/>
              </a:rPr>
              <a:t>Faster  MoE</a:t>
            </a:r>
          </a:p>
        </p:txBody>
      </p:sp>
      <p:sp>
        <p:nvSpPr>
          <p:cNvPr id="14" name="文本框 13"/>
          <p:cNvSpPr txBox="1"/>
          <p:nvPr userDrawn="1"/>
        </p:nvSpPr>
        <p:spPr>
          <a:xfrm>
            <a:off x="3056760" y="3129281"/>
            <a:ext cx="6587067" cy="625877"/>
          </a:xfrm>
          <a:prstGeom prst="rect">
            <a:avLst/>
          </a:prstGeom>
          <a:noFill/>
        </p:spPr>
        <p:txBody>
          <a:bodyPr wrap="square" lIns="0" rtlCol="0" anchor="t">
            <a:spAutoFit/>
          </a:bodyPr>
          <a:lstStyle/>
          <a:p>
            <a:pPr algn="dist"/>
            <a:r>
              <a:rPr lang="zh-CN" altLang="en-US" sz="3467">
                <a:latin typeface="PingFang SC Medium" panose="020B0400000000000000" charset="-122"/>
                <a:ea typeface="PingFang SC Medium" panose="020B0400000000000000" charset="-122"/>
              </a:rPr>
              <a:t>期待您的加入</a:t>
            </a:r>
          </a:p>
        </p:txBody>
      </p:sp>
      <p:sp>
        <p:nvSpPr>
          <p:cNvPr id="15" name="椭圆 14"/>
          <p:cNvSpPr/>
          <p:nvPr userDrawn="1"/>
        </p:nvSpPr>
        <p:spPr>
          <a:xfrm>
            <a:off x="9410700"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3114887" y="2900680"/>
            <a:ext cx="6336000"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userDrawn="1"/>
        </p:nvSpPr>
        <p:spPr>
          <a:xfrm>
            <a:off x="3056467"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701491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文字02">
    <p:bg>
      <p:bgPr>
        <a:solidFill>
          <a:schemeClr val="bg1"/>
        </a:solidFill>
        <a:effectLst/>
      </p:bgPr>
    </p:bg>
    <p:spTree>
      <p:nvGrpSpPr>
        <p:cNvPr id="1" name=""/>
        <p:cNvGrpSpPr/>
        <p:nvPr/>
      </p:nvGrpSpPr>
      <p:grpSpPr>
        <a:xfrm>
          <a:off x="0" y="0"/>
          <a:ext cx="0" cy="0"/>
          <a:chOff x="0" y="0"/>
          <a:chExt cx="0" cy="0"/>
        </a:xfrm>
      </p:grpSpPr>
      <p:pic>
        <p:nvPicPr>
          <p:cNvPr id="12" name="图片 11" descr="组 12"/>
          <p:cNvPicPr>
            <a:picLocks noChangeAspect="1"/>
          </p:cNvPicPr>
          <p:nvPr userDrawn="1"/>
        </p:nvPicPr>
        <p:blipFill>
          <a:blip r:embed="rId2"/>
          <a:stretch>
            <a:fillRect/>
          </a:stretch>
        </p:blipFill>
        <p:spPr>
          <a:xfrm>
            <a:off x="-27940" y="-93133"/>
            <a:ext cx="12355407" cy="6975687"/>
          </a:xfrm>
          <a:prstGeom prst="rect">
            <a:avLst/>
          </a:prstGeom>
        </p:spPr>
      </p:pic>
      <p:sp>
        <p:nvSpPr>
          <p:cNvPr id="352" name="矩形 21"/>
          <p:cNvSpPr/>
          <p:nvPr userDrawn="1"/>
        </p:nvSpPr>
        <p:spPr>
          <a:xfrm>
            <a:off x="-27939" y="2359661"/>
            <a:ext cx="12219940" cy="3335020"/>
          </a:xfrm>
          <a:prstGeom prst="rect">
            <a:avLst/>
          </a:prstGeom>
          <a:solidFill>
            <a:srgbClr val="253A70">
              <a:alpha val="70000"/>
            </a:srgbClr>
          </a:solidFill>
          <a:ln w="12700">
            <a:miter lim="400000"/>
          </a:ln>
          <a:effectLst/>
        </p:spPr>
        <p:txBody>
          <a:bodyPr lIns="158749" tIns="158749" rIns="158749" bIns="158749" anchor="ctr"/>
          <a:lstStyle/>
          <a:p>
            <a:pPr>
              <a:defRPr sz="17300">
                <a:solidFill>
                  <a:srgbClr val="FFFFFF"/>
                </a:solidFill>
              </a:defRPr>
            </a:pPr>
            <a:endParaRPr sz="13333"/>
          </a:p>
        </p:txBody>
      </p:sp>
    </p:spTree>
    <p:extLst>
      <p:ext uri="{BB962C8B-B14F-4D97-AF65-F5344CB8AC3E}">
        <p14:creationId xmlns:p14="http://schemas.microsoft.com/office/powerpoint/2010/main" val="2704559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7605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0D40A-DEE5-4E82-B63D-B535A8C097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A12636-A6D8-4EE1-AC23-F972E404B612}"/>
              </a:ext>
            </a:extLst>
          </p:cNvPr>
          <p:cNvSpPr>
            <a:spLocks noGrp="1"/>
          </p:cNvSpPr>
          <p:nvPr>
            <p:ph type="dt" sz="half" idx="10"/>
          </p:nvPr>
        </p:nvSpPr>
        <p:spPr/>
        <p:txBody>
          <a:bodyPr/>
          <a:lstStyle/>
          <a:p>
            <a:fld id="{9D41390E-C271-44D4-9EF6-AE18BFF1AD0A}" type="datetimeFigureOut">
              <a:rPr lang="zh-CN" altLang="en-US" smtClean="0"/>
              <a:t>2024/11/21</a:t>
            </a:fld>
            <a:endParaRPr lang="zh-CN" altLang="en-US"/>
          </a:p>
        </p:txBody>
      </p:sp>
      <p:sp>
        <p:nvSpPr>
          <p:cNvPr id="4" name="页脚占位符 3">
            <a:extLst>
              <a:ext uri="{FF2B5EF4-FFF2-40B4-BE49-F238E27FC236}">
                <a16:creationId xmlns:a16="http://schemas.microsoft.com/office/drawing/2014/main" id="{ADA78CC3-9EDD-4D79-912A-428DBF7B7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B732DE-B5D8-4932-A337-F8D121A677EC}"/>
              </a:ext>
            </a:extLst>
          </p:cNvPr>
          <p:cNvSpPr>
            <a:spLocks noGrp="1"/>
          </p:cNvSpPr>
          <p:nvPr>
            <p:ph type="sldNum" sz="quarter" idx="12"/>
          </p:nvPr>
        </p:nvSpPr>
        <p:spPr/>
        <p:txBody>
          <a:bodyPr/>
          <a:lstStyle/>
          <a:p>
            <a:fld id="{128D0928-4FC4-4A8A-81C5-98201E2647FD}" type="slidenum">
              <a:rPr lang="zh-CN" altLang="en-US" smtClean="0"/>
              <a:t>‹#›</a:t>
            </a:fld>
            <a:endParaRPr lang="zh-CN" altLang="en-US"/>
          </a:p>
        </p:txBody>
      </p:sp>
    </p:spTree>
    <p:extLst>
      <p:ext uri="{BB962C8B-B14F-4D97-AF65-F5344CB8AC3E}">
        <p14:creationId xmlns:p14="http://schemas.microsoft.com/office/powerpoint/2010/main" val="2548422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封面背景">
    <p:spTree>
      <p:nvGrpSpPr>
        <p:cNvPr id="1" name=""/>
        <p:cNvGrpSpPr/>
        <p:nvPr/>
      </p:nvGrpSpPr>
      <p:grpSpPr>
        <a:xfrm>
          <a:off x="0" y="0"/>
          <a:ext cx="0" cy="0"/>
          <a:chOff x="0" y="0"/>
          <a:chExt cx="0" cy="0"/>
        </a:xfrm>
      </p:grpSpPr>
      <p:pic>
        <p:nvPicPr>
          <p:cNvPr id="2" name="图片 1" descr="组 9"/>
          <p:cNvPicPr>
            <a:picLocks noChangeAspect="1"/>
          </p:cNvPicPr>
          <p:nvPr userDrawn="1"/>
        </p:nvPicPr>
        <p:blipFill>
          <a:blip r:embed="rId2"/>
          <a:stretch>
            <a:fillRect/>
          </a:stretch>
        </p:blipFill>
        <p:spPr>
          <a:xfrm>
            <a:off x="0" y="0"/>
            <a:ext cx="12192000" cy="6883400"/>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0134127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背景">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0559020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52562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6965E-A32D-43D2-B2CC-819E65DA79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26EEF2-7BA3-4513-ACAF-6DFD2054C40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398941-5920-48CA-A705-20798E21B64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49184B7-6D1E-4C43-AC6A-A3601CFD0E3F}"/>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B7FB26B1-B315-42DB-8533-0C1FAA4C5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DA4B4B-CF5A-40AE-8DE8-C2484965C785}"/>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7714401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底页">
    <p:spTree>
      <p:nvGrpSpPr>
        <p:cNvPr id="1" name=""/>
        <p:cNvGrpSpPr/>
        <p:nvPr/>
      </p:nvGrpSpPr>
      <p:grpSpPr>
        <a:xfrm>
          <a:off x="0" y="0"/>
          <a:ext cx="0" cy="0"/>
          <a:chOff x="0" y="0"/>
          <a:chExt cx="0" cy="0"/>
        </a:xfrm>
      </p:grpSpPr>
      <p:pic>
        <p:nvPicPr>
          <p:cNvPr id="2" name="图片 1" descr="02 拷贝"/>
          <p:cNvPicPr>
            <a:picLocks noChangeAspect="1"/>
          </p:cNvPicPr>
          <p:nvPr userDrawn="1"/>
        </p:nvPicPr>
        <p:blipFill>
          <a:blip r:embed="rId2"/>
          <a:stretch>
            <a:fillRect/>
          </a:stretch>
        </p:blipFill>
        <p:spPr>
          <a:xfrm>
            <a:off x="0" y="1"/>
            <a:ext cx="12192000" cy="6884247"/>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06118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人物介绍页02">
    <p:spTree>
      <p:nvGrpSpPr>
        <p:cNvPr id="1" name=""/>
        <p:cNvGrpSpPr/>
        <p:nvPr/>
      </p:nvGrpSpPr>
      <p:grpSpPr>
        <a:xfrm>
          <a:off x="0" y="0"/>
          <a:ext cx="0" cy="0"/>
          <a:chOff x="0" y="0"/>
          <a:chExt cx="0" cy="0"/>
        </a:xfrm>
      </p:grpSpPr>
      <p:pic>
        <p:nvPicPr>
          <p:cNvPr id="3" name="图片 2" descr="02"/>
          <p:cNvPicPr>
            <a:picLocks noChangeAspect="1"/>
          </p:cNvPicPr>
          <p:nvPr userDrawn="1"/>
        </p:nvPicPr>
        <p:blipFill>
          <a:blip r:embed="rId2"/>
          <a:stretch>
            <a:fillRect/>
          </a:stretch>
        </p:blipFill>
        <p:spPr>
          <a:xfrm>
            <a:off x="1" y="1"/>
            <a:ext cx="12191153" cy="6857153"/>
          </a:xfrm>
          <a:prstGeom prst="rect">
            <a:avLst/>
          </a:prstGeom>
        </p:spPr>
      </p:pic>
      <p:sp>
        <p:nvSpPr>
          <p:cNvPr id="8" name="文本框 7"/>
          <p:cNvSpPr txBox="1"/>
          <p:nvPr userDrawn="1"/>
        </p:nvSpPr>
        <p:spPr>
          <a:xfrm>
            <a:off x="5305213" y="2004907"/>
            <a:ext cx="6096000" cy="1200329"/>
          </a:xfrm>
          <a:prstGeom prst="rect">
            <a:avLst/>
          </a:prstGeom>
          <a:noFill/>
        </p:spPr>
        <p:txBody>
          <a:bodyPr wrap="square" rtlCol="0" anchor="t">
            <a:spAutoFit/>
          </a:bodyPr>
          <a:lstStyle/>
          <a:p>
            <a:pPr>
              <a:lnSpc>
                <a:spcPct val="100000"/>
              </a:lnSpc>
            </a:pPr>
            <a:r>
              <a:rPr lang="en-GB" altLang="zh-CN" sz="7200" b="1">
                <a:latin typeface="PingFang SC Semibold" panose="020B0400000000000000" charset="-122"/>
                <a:ea typeface="PingFang SC Semibold" panose="020B0400000000000000" charset="-122"/>
                <a:sym typeface="+mn-ea"/>
              </a:rPr>
              <a:t>文继荣</a:t>
            </a:r>
          </a:p>
        </p:txBody>
      </p:sp>
      <p:sp>
        <p:nvSpPr>
          <p:cNvPr id="9" name="文本框 8"/>
          <p:cNvSpPr txBox="1"/>
          <p:nvPr userDrawn="1"/>
        </p:nvSpPr>
        <p:spPr>
          <a:xfrm>
            <a:off x="5322147" y="3475567"/>
            <a:ext cx="5384800" cy="1019125"/>
          </a:xfrm>
          <a:prstGeom prst="rect">
            <a:avLst/>
          </a:prstGeom>
          <a:noFill/>
        </p:spPr>
        <p:txBody>
          <a:bodyPr wrap="square" rtlCol="0">
            <a:spAutoFit/>
          </a:bodyPr>
          <a:lstStyle/>
          <a:p>
            <a:pPr algn="l">
              <a:lnSpc>
                <a:spcPct val="150000"/>
              </a:lnSpc>
            </a:pPr>
            <a:r>
              <a:rPr lang="zh-CN" altLang="en-US" sz="2133">
                <a:latin typeface="PingFang SC Regular" panose="020B0400000000000000" charset="-122"/>
                <a:ea typeface="PingFang SC Regular" panose="020B0400000000000000" charset="-122"/>
              </a:rPr>
              <a:t>中国人民大学高瓴人工智能学院执行院长</a:t>
            </a:r>
          </a:p>
          <a:p>
            <a:pPr algn="l">
              <a:lnSpc>
                <a:spcPct val="150000"/>
              </a:lnSpc>
            </a:pPr>
            <a:r>
              <a:rPr lang="zh-CN" altLang="en-US" sz="2133">
                <a:latin typeface="PingFang SC Regular" panose="020B0400000000000000" charset="-122"/>
                <a:ea typeface="PingFang SC Regular" panose="020B0400000000000000" charset="-122"/>
              </a:rPr>
              <a:t>北京智源人工智能研究院首席科学家</a:t>
            </a:r>
          </a:p>
        </p:txBody>
      </p:sp>
      <p:sp>
        <p:nvSpPr>
          <p:cNvPr id="10" name="椭圆 9"/>
          <p:cNvSpPr/>
          <p:nvPr userDrawn="1"/>
        </p:nvSpPr>
        <p:spPr>
          <a:xfrm>
            <a:off x="4975013" y="3301153"/>
            <a:ext cx="192000" cy="192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userDrawn="1"/>
        </p:nvSpPr>
        <p:spPr>
          <a:xfrm>
            <a:off x="10800927" y="33290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userDrawn="1"/>
        </p:nvSpPr>
        <p:spPr>
          <a:xfrm>
            <a:off x="5167208" y="3388360"/>
            <a:ext cx="5663353"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0" name="图片 19" descr="椭圆 1"/>
          <p:cNvPicPr>
            <a:picLocks noChangeAspect="1"/>
          </p:cNvPicPr>
          <p:nvPr userDrawn="1"/>
        </p:nvPicPr>
        <p:blipFill>
          <a:blip r:embed="rId3"/>
          <a:stretch>
            <a:fillRect/>
          </a:stretch>
        </p:blipFill>
        <p:spPr>
          <a:xfrm>
            <a:off x="1331807" y="1520613"/>
            <a:ext cx="3738277" cy="3744000"/>
          </a:xfrm>
          <a:prstGeom prst="rect">
            <a:avLst/>
          </a:prstGeom>
        </p:spPr>
      </p:pic>
      <p:pic>
        <p:nvPicPr>
          <p:cNvPr id="6" name="图片 5" descr="图层 17"/>
          <p:cNvPicPr>
            <a:picLocks noChangeAspect="1"/>
          </p:cNvPicPr>
          <p:nvPr userDrawn="1"/>
        </p:nvPicPr>
        <p:blipFill>
          <a:blip r:embed="rId4"/>
          <a:stretch>
            <a:fillRect/>
          </a:stretch>
        </p:blipFill>
        <p:spPr>
          <a:xfrm>
            <a:off x="1560407" y="1752600"/>
            <a:ext cx="3279987" cy="3279987"/>
          </a:xfrm>
          <a:prstGeom prst="rect">
            <a:avLst/>
          </a:prstGeom>
        </p:spPr>
      </p:pic>
      <p:pic>
        <p:nvPicPr>
          <p:cNvPr id="4" name="图片 3" descr="中英文全称-白色"/>
          <p:cNvPicPr>
            <a:picLocks noChangeAspect="1"/>
          </p:cNvPicPr>
          <p:nvPr userDrawn="1"/>
        </p:nvPicPr>
        <p:blipFill>
          <a:blip r:embed="rId5"/>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2173200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455145" y="968703"/>
            <a:ext cx="9715500"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4"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6" name="图片 5"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2038049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标题j+副标题">
    <p:spTree>
      <p:nvGrpSpPr>
        <p:cNvPr id="1" name=""/>
        <p:cNvGrpSpPr/>
        <p:nvPr/>
      </p:nvGrpSpPr>
      <p:grpSpPr>
        <a:xfrm>
          <a:off x="0" y="0"/>
          <a:ext cx="0" cy="0"/>
          <a:chOff x="0" y="0"/>
          <a:chExt cx="0" cy="0"/>
        </a:xfrm>
      </p:grpSpPr>
      <p:pic>
        <p:nvPicPr>
          <p:cNvPr id="7" name="图片 6"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extBox 3"/>
          <p:cNvSpPr txBox="1"/>
          <p:nvPr userDrawn="1"/>
        </p:nvSpPr>
        <p:spPr>
          <a:xfrm>
            <a:off x="1455144" y="1772519"/>
            <a:ext cx="5352725" cy="379656"/>
          </a:xfrm>
          <a:prstGeom prst="rect">
            <a:avLst/>
          </a:prstGeom>
          <a:noFill/>
        </p:spPr>
        <p:txBody>
          <a:bodyPr wrap="square" lIns="0" rIns="0" rtlCol="0">
            <a:spAutoFit/>
          </a:bodyPr>
          <a:lstStyle/>
          <a:p>
            <a:r>
              <a:rPr lang="zh-CN" altLang="en-US" sz="1867" dirty="0">
                <a:latin typeface="Source Han Sans CN" panose="020B0200000000000000" pitchFamily="34" charset="-128"/>
                <a:ea typeface="Source Han Sans CN" panose="020B0200000000000000" pitchFamily="34" charset="-128"/>
              </a:rPr>
              <a:t>副标题</a:t>
            </a:r>
            <a:endParaRPr kumimoji="1" lang="zh-CN" altLang="en-US" sz="1867" dirty="0">
              <a:latin typeface="Source Han Sans CN" panose="020B0200000000000000" pitchFamily="34" charset="-128"/>
              <a:ea typeface="Source Han Sans CN" panose="020B0200000000000000" pitchFamily="34" charset="-128"/>
            </a:endParaRPr>
          </a:p>
        </p:txBody>
      </p:sp>
      <p:sp>
        <p:nvSpPr>
          <p:cNvPr id="5" name="Title 1"/>
          <p:cNvSpPr>
            <a:spLocks noGrp="1"/>
          </p:cNvSpPr>
          <p:nvPr>
            <p:ph type="title" hasCustomPrompt="1"/>
          </p:nvPr>
        </p:nvSpPr>
        <p:spPr>
          <a:xfrm>
            <a:off x="1455421" y="968587"/>
            <a:ext cx="9715500" cy="75184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21"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11" name="图片 10"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4755301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文">
    <p:spTree>
      <p:nvGrpSpPr>
        <p:cNvPr id="1" name=""/>
        <p:cNvGrpSpPr/>
        <p:nvPr/>
      </p:nvGrpSpPr>
      <p:grpSpPr>
        <a:xfrm>
          <a:off x="0" y="0"/>
          <a:ext cx="0" cy="0"/>
          <a:chOff x="0" y="0"/>
          <a:chExt cx="0" cy="0"/>
        </a:xfrm>
      </p:grpSpPr>
      <p:pic>
        <p:nvPicPr>
          <p:cNvPr id="16" name="图片 15"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394460" y="1212427"/>
            <a:ext cx="10715413"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首个公开的中文超大规模多模态预训练</a:t>
            </a:r>
          </a:p>
        </p:txBody>
      </p:sp>
      <p:sp>
        <p:nvSpPr>
          <p:cNvPr id="352" name="矩形 21"/>
          <p:cNvSpPr/>
          <p:nvPr userDrawn="1"/>
        </p:nvSpPr>
        <p:spPr>
          <a:xfrm>
            <a:off x="3871806" y="2163234"/>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361" name="图片 9" descr="图片 9"/>
          <p:cNvPicPr>
            <a:picLocks noChangeAspect="1"/>
          </p:cNvPicPr>
          <p:nvPr userDrawn="1"/>
        </p:nvPicPr>
        <p:blipFill>
          <a:blip r:embed="rId3"/>
          <a:srcRect r="45618" b="42783"/>
          <a:stretch>
            <a:fillRect/>
          </a:stretch>
        </p:blipFill>
        <p:spPr>
          <a:xfrm>
            <a:off x="1475741" y="2163234"/>
            <a:ext cx="2164927" cy="1515533"/>
          </a:xfrm>
          <a:prstGeom prst="rect">
            <a:avLst/>
          </a:prstGeom>
          <a:ln w="12700">
            <a:miter lim="400000"/>
            <a:headEnd/>
            <a:tailEnd/>
          </a:ln>
        </p:spPr>
      </p:pic>
      <p:sp>
        <p:nvSpPr>
          <p:cNvPr id="22" name="TextBox 21"/>
          <p:cNvSpPr txBox="1"/>
          <p:nvPr userDrawn="1"/>
        </p:nvSpPr>
        <p:spPr>
          <a:xfrm>
            <a:off x="4278959" y="228502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4" name="矩形 21"/>
          <p:cNvSpPr/>
          <p:nvPr userDrawn="1"/>
        </p:nvSpPr>
        <p:spPr>
          <a:xfrm>
            <a:off x="3851487" y="4089400"/>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6" name="图片 9" descr="图片 9"/>
          <p:cNvPicPr>
            <a:picLocks noChangeAspect="1"/>
          </p:cNvPicPr>
          <p:nvPr userDrawn="1"/>
        </p:nvPicPr>
        <p:blipFill>
          <a:blip r:embed="rId3"/>
          <a:srcRect r="45618" b="42783"/>
          <a:stretch>
            <a:fillRect/>
          </a:stretch>
        </p:blipFill>
        <p:spPr>
          <a:xfrm>
            <a:off x="1455421" y="4089400"/>
            <a:ext cx="2164927" cy="1515533"/>
          </a:xfrm>
          <a:prstGeom prst="rect">
            <a:avLst/>
          </a:prstGeom>
          <a:ln w="12700">
            <a:miter lim="400000"/>
            <a:headEnd/>
            <a:tailEnd/>
          </a:ln>
        </p:spPr>
      </p:pic>
      <p:sp>
        <p:nvSpPr>
          <p:cNvPr id="12" name="Oval 4"/>
          <p:cNvSpPr/>
          <p:nvPr userDrawn="1"/>
        </p:nvSpPr>
        <p:spPr>
          <a:xfrm>
            <a:off x="1215584" y="121230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5" name="TextBox 21"/>
          <p:cNvSpPr txBox="1"/>
          <p:nvPr userDrawn="1"/>
        </p:nvSpPr>
        <p:spPr>
          <a:xfrm>
            <a:off x="4278959" y="417986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17" name="图片 16" descr="中英文全称-白色"/>
          <p:cNvPicPr>
            <a:picLocks noChangeAspect="1"/>
          </p:cNvPicPr>
          <p:nvPr userDrawn="1"/>
        </p:nvPicPr>
        <p:blipFill>
          <a:blip r:embed="rId4"/>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312526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sp>
        <p:nvSpPr>
          <p:cNvPr id="22" name="TextBox 21"/>
          <p:cNvSpPr txBox="1"/>
          <p:nvPr userDrawn="1"/>
        </p:nvSpPr>
        <p:spPr>
          <a:xfrm>
            <a:off x="14791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17" name="TextBox 21"/>
          <p:cNvSpPr txBox="1"/>
          <p:nvPr userDrawn="1"/>
        </p:nvSpPr>
        <p:spPr>
          <a:xfrm>
            <a:off x="46160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20" name="TextBox 21"/>
          <p:cNvSpPr txBox="1"/>
          <p:nvPr userDrawn="1"/>
        </p:nvSpPr>
        <p:spPr>
          <a:xfrm>
            <a:off x="7784253"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23" name="图片 22" descr="VCG211279701682"/>
          <p:cNvPicPr>
            <a:picLocks noChangeAspect="1"/>
          </p:cNvPicPr>
          <p:nvPr userDrawn="1"/>
        </p:nvPicPr>
        <p:blipFill>
          <a:blip r:embed="rId3"/>
          <a:stretch>
            <a:fillRect/>
          </a:stretch>
        </p:blipFill>
        <p:spPr>
          <a:xfrm>
            <a:off x="1487594" y="2418504"/>
            <a:ext cx="2974340" cy="1859280"/>
          </a:xfrm>
          <a:prstGeom prst="rect">
            <a:avLst/>
          </a:prstGeom>
        </p:spPr>
      </p:pic>
      <p:pic>
        <p:nvPicPr>
          <p:cNvPr id="25" name="图片 24" descr="VCG211279701704"/>
          <p:cNvPicPr>
            <a:picLocks noChangeAspect="1"/>
          </p:cNvPicPr>
          <p:nvPr userDrawn="1"/>
        </p:nvPicPr>
        <p:blipFill>
          <a:blip r:embed="rId4"/>
          <a:stretch>
            <a:fillRect/>
          </a:stretch>
        </p:blipFill>
        <p:spPr>
          <a:xfrm>
            <a:off x="7776633" y="2417233"/>
            <a:ext cx="2980267" cy="1862667"/>
          </a:xfrm>
          <a:prstGeom prst="rect">
            <a:avLst/>
          </a:prstGeom>
        </p:spPr>
      </p:pic>
      <p:pic>
        <p:nvPicPr>
          <p:cNvPr id="26" name="图片 25" descr="VCG211287007534"/>
          <p:cNvPicPr>
            <a:picLocks noChangeAspect="1"/>
          </p:cNvPicPr>
          <p:nvPr userDrawn="1"/>
        </p:nvPicPr>
        <p:blipFill>
          <a:blip r:embed="rId5"/>
          <a:stretch>
            <a:fillRect/>
          </a:stretch>
        </p:blipFill>
        <p:spPr>
          <a:xfrm>
            <a:off x="4632114" y="2418927"/>
            <a:ext cx="2974340" cy="1859280"/>
          </a:xfrm>
          <a:prstGeom prst="rect">
            <a:avLst/>
          </a:prstGeom>
        </p:spPr>
      </p:pic>
      <p:pic>
        <p:nvPicPr>
          <p:cNvPr id="4" name="图片 3" descr="中英文全称-白色"/>
          <p:cNvPicPr>
            <a:picLocks noChangeAspect="1"/>
          </p:cNvPicPr>
          <p:nvPr userDrawn="1"/>
        </p:nvPicPr>
        <p:blipFill>
          <a:blip r:embed="rId6"/>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2719346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文字03">
    <p:spTree>
      <p:nvGrpSpPr>
        <p:cNvPr id="1" name=""/>
        <p:cNvGrpSpPr/>
        <p:nvPr/>
      </p:nvGrpSpPr>
      <p:grpSpPr>
        <a:xfrm>
          <a:off x="0" y="0"/>
          <a:ext cx="0" cy="0"/>
          <a:chOff x="0" y="0"/>
          <a:chExt cx="0" cy="0"/>
        </a:xfrm>
      </p:grpSpPr>
      <p:pic>
        <p:nvPicPr>
          <p:cNvPr id="15" name="图片 14" descr="组 12"/>
          <p:cNvPicPr>
            <a:picLocks noChangeAspect="1"/>
          </p:cNvPicPr>
          <p:nvPr userDrawn="1"/>
        </p:nvPicPr>
        <p:blipFill>
          <a:blip r:embed="rId2"/>
          <a:stretch>
            <a:fillRect/>
          </a:stretch>
        </p:blipFill>
        <p:spPr>
          <a:xfrm>
            <a:off x="1" y="1"/>
            <a:ext cx="12191153" cy="6882553"/>
          </a:xfrm>
          <a:prstGeom prst="rect">
            <a:avLst/>
          </a:prstGeom>
        </p:spPr>
      </p:pic>
      <p:sp>
        <p:nvSpPr>
          <p:cNvPr id="4" name="TextBox 21"/>
          <p:cNvSpPr txBox="1"/>
          <p:nvPr userDrawn="1"/>
        </p:nvSpPr>
        <p:spPr>
          <a:xfrm>
            <a:off x="5814812" y="2167334"/>
            <a:ext cx="5131405" cy="2606163"/>
          </a:xfrm>
          <a:prstGeom prst="rect">
            <a:avLst/>
          </a:prstGeom>
          <a:noFill/>
        </p:spPr>
        <p:txBody>
          <a:bodyPr wrap="square" lIns="0" rtlCol="0">
            <a:spAutoFit/>
          </a:bodyPr>
          <a:lstStyle/>
          <a:p>
            <a:pPr lvl="0"/>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更快的计算</a:t>
            </a:r>
          </a:p>
          <a:p>
            <a:pPr lvl="0">
              <a:spcBef>
                <a:spcPts val="2133"/>
              </a:spcBef>
              <a:spcAft>
                <a:spcPts val="2133"/>
              </a:spcAft>
            </a:pPr>
            <a:r>
              <a:rPr lang="zh-CN" altLang="en-US" sz="1867" dirty="0">
                <a:latin typeface="PingFang SC Regular" panose="020B0400000000000000" charset="-122"/>
                <a:ea typeface="PingFang SC Regular" panose="020B0400000000000000" charset="-122"/>
                <a:cs typeface="PingFang SC Regular" panose="020B0400000000000000" charset="-122"/>
              </a:rPr>
              <a:t>欢迎在 </a:t>
            </a:r>
            <a:r>
              <a:rPr lang="en-US" altLang="zh-CN" sz="1867" dirty="0" err="1">
                <a:latin typeface="PingFang SC Regular" panose="020B0400000000000000" charset="-122"/>
                <a:ea typeface="PingFang SC Regular" panose="020B0400000000000000" charset="-122"/>
                <a:cs typeface="PingFang SC Regular" panose="020B0400000000000000" charset="-122"/>
              </a:rPr>
              <a:t>github</a:t>
            </a:r>
            <a:r>
              <a:rPr lang="en-US" altLang="zh-CN" sz="1867" dirty="0">
                <a:latin typeface="PingFang SC Regular" panose="020B0400000000000000" charset="-122"/>
                <a:ea typeface="PingFang SC Regular" panose="020B0400000000000000" charset="-122"/>
                <a:cs typeface="PingFang SC Regular" panose="020B0400000000000000" charset="-122"/>
              </a:rPr>
              <a:t> issue </a:t>
            </a:r>
            <a:r>
              <a:rPr lang="zh-CN" altLang="en-US" sz="1867" dirty="0">
                <a:latin typeface="PingFang SC Regular" panose="020B0400000000000000" charset="-122"/>
                <a:ea typeface="PingFang SC Regular" panose="020B0400000000000000" charset="-122"/>
                <a:cs typeface="PingFang SC Regular" panose="020B0400000000000000" charset="-122"/>
              </a:rPr>
              <a:t>页面提出您的想法和需求</a:t>
            </a:r>
          </a:p>
        </p:txBody>
      </p:sp>
      <p:sp>
        <p:nvSpPr>
          <p:cNvPr id="28" name="文本框 27"/>
          <p:cNvSpPr txBox="1"/>
          <p:nvPr userDrawn="1"/>
        </p:nvSpPr>
        <p:spPr>
          <a:xfrm>
            <a:off x="2096868" y="2332385"/>
            <a:ext cx="2339102" cy="1323439"/>
          </a:xfrm>
          <a:prstGeom prst="rect">
            <a:avLst/>
          </a:prstGeom>
          <a:noFill/>
        </p:spPr>
        <p:txBody>
          <a:bodyPr wrap="none" rtlCol="0">
            <a:spAutoFit/>
          </a:bodyPr>
          <a:lstStyle/>
          <a:p>
            <a:r>
              <a:rPr lang="en-GB" altLang="zh-CN" sz="8000" spc="400" dirty="0" err="1">
                <a:latin typeface="Source Han Sans CN Medium" panose="020B0200000000000000" pitchFamily="34" charset="-128"/>
                <a:ea typeface="Source Han Sans CN Medium" panose="020B0200000000000000" pitchFamily="34" charset="-128"/>
              </a:rPr>
              <a:t>未来</a:t>
            </a:r>
            <a:endParaRPr kumimoji="1" lang="zh-CN" altLang="en-US" sz="8000" spc="400" dirty="0">
              <a:latin typeface="Source Han Sans CN Medium" panose="020B0200000000000000" pitchFamily="34" charset="-128"/>
              <a:ea typeface="Source Han Sans CN Medium" panose="020B0200000000000000" pitchFamily="34" charset="-128"/>
            </a:endParaRPr>
          </a:p>
        </p:txBody>
      </p:sp>
      <p:sp>
        <p:nvSpPr>
          <p:cNvPr id="29" name="文本框 28"/>
          <p:cNvSpPr txBox="1"/>
          <p:nvPr userDrawn="1"/>
        </p:nvSpPr>
        <p:spPr>
          <a:xfrm>
            <a:off x="1983468" y="3620727"/>
            <a:ext cx="2529801" cy="1208344"/>
          </a:xfrm>
          <a:prstGeom prst="rect">
            <a:avLst/>
          </a:prstGeom>
          <a:noFill/>
        </p:spPr>
        <p:txBody>
          <a:bodyPr wrap="square" rtlCol="0">
            <a:spAutoFit/>
          </a:bodyPr>
          <a:lstStyle/>
          <a:p>
            <a:pPr lvl="0" algn="ctr">
              <a:lnSpc>
                <a:spcPct val="120000"/>
              </a:lnSpc>
              <a:spcBef>
                <a:spcPts val="0"/>
              </a:spcBef>
              <a:spcAft>
                <a:spcPts val="0"/>
              </a:spcAft>
            </a:pPr>
            <a:r>
              <a:rPr lang="en-US" altLang="zh-CN" sz="2133" dirty="0" err="1">
                <a:latin typeface="PingFang SC Regular" panose="020B0400000000000000" charset="-122"/>
                <a:ea typeface="PingFang SC Regular" panose="020B0400000000000000" charset="-122"/>
                <a:cs typeface="PingFang SC Regular" panose="020B0400000000000000" charset="-122"/>
              </a:rPr>
              <a:t>FastMoE</a:t>
            </a:r>
            <a:r>
              <a:rPr lang="en-US" altLang="zh-CN" sz="2133" dirty="0">
                <a:latin typeface="PingFang SC Regular" panose="020B0400000000000000" charset="-122"/>
                <a:ea typeface="PingFang SC Regular" panose="020B0400000000000000" charset="-122"/>
                <a:cs typeface="PingFang SC Regular" panose="020B0400000000000000" charset="-122"/>
              </a:rPr>
              <a:t> v0.2.0</a:t>
            </a:r>
          </a:p>
          <a:p>
            <a:pPr lvl="0" algn="ctr">
              <a:lnSpc>
                <a:spcPct val="120000"/>
              </a:lnSpc>
              <a:spcBef>
                <a:spcPts val="0"/>
              </a:spcBef>
              <a:spcAft>
                <a:spcPts val="0"/>
              </a:spcAft>
              <a:buClr>
                <a:schemeClr val="dk2"/>
              </a:buClr>
              <a:buSzPts val="1100"/>
            </a:pPr>
            <a:r>
              <a:rPr lang="zh-CN" altLang="en-US" sz="2133" dirty="0">
                <a:latin typeface="PingFang SC Regular" panose="020B0400000000000000" charset="-122"/>
                <a:ea typeface="PingFang SC Regular" panose="020B0400000000000000" charset="-122"/>
                <a:cs typeface="PingFang SC Regular" panose="020B0400000000000000" charset="-122"/>
              </a:rPr>
              <a:t> 计划中的新功能</a:t>
            </a:r>
          </a:p>
          <a:p>
            <a:endParaRPr kumimoji="1" lang="zh-CN" altLang="en-US" sz="2133" dirty="0">
              <a:latin typeface="PingFang SC Regular" panose="020B0400000000000000" charset="-122"/>
              <a:ea typeface="PingFang SC Regular" panose="020B0400000000000000" charset="-122"/>
              <a:cs typeface="PingFang SC Regular" panose="020B0400000000000000" charset="-122"/>
            </a:endParaRPr>
          </a:p>
        </p:txBody>
      </p:sp>
      <p:sp>
        <p:nvSpPr>
          <p:cNvPr id="12" name="Oval 4"/>
          <p:cNvSpPr/>
          <p:nvPr userDrawn="1"/>
        </p:nvSpPr>
        <p:spPr>
          <a:xfrm>
            <a:off x="2096964" y="233244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 name="椭圆 4"/>
          <p:cNvSpPr/>
          <p:nvPr userDrawn="1"/>
        </p:nvSpPr>
        <p:spPr>
          <a:xfrm>
            <a:off x="5411893" y="230378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userDrawn="1"/>
        </p:nvSpPr>
        <p:spPr>
          <a:xfrm>
            <a:off x="5411893" y="284818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userDrawn="1"/>
        </p:nvSpPr>
        <p:spPr>
          <a:xfrm>
            <a:off x="5411893" y="337904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userDrawn="1"/>
        </p:nvSpPr>
        <p:spPr>
          <a:xfrm>
            <a:off x="5411893" y="3941233"/>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userDrawn="1"/>
        </p:nvSpPr>
        <p:spPr>
          <a:xfrm>
            <a:off x="5411893" y="450342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300677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ogo">
    <p:bg>
      <p:bgPr>
        <a:solidFill>
          <a:schemeClr val="bg1"/>
        </a:solidFill>
        <a:effectLst/>
      </p:bgPr>
    </p:bg>
    <p:spTree>
      <p:nvGrpSpPr>
        <p:cNvPr id="1" name=""/>
        <p:cNvGrpSpPr/>
        <p:nvPr/>
      </p:nvGrpSpPr>
      <p:grpSpPr>
        <a:xfrm>
          <a:off x="0" y="0"/>
          <a:ext cx="0" cy="0"/>
          <a:chOff x="0" y="0"/>
          <a:chExt cx="0" cy="0"/>
        </a:xfrm>
      </p:grpSpPr>
      <p:pic>
        <p:nvPicPr>
          <p:cNvPr id="11" name="图片 10" descr="02 拷贝"/>
          <p:cNvPicPr>
            <a:picLocks noChangeAspect="1"/>
          </p:cNvPicPr>
          <p:nvPr userDrawn="1"/>
        </p:nvPicPr>
        <p:blipFill>
          <a:blip r:embed="rId2"/>
          <a:stretch>
            <a:fillRect/>
          </a:stretch>
        </p:blipFill>
        <p:spPr>
          <a:xfrm>
            <a:off x="1" y="15240"/>
            <a:ext cx="12192847" cy="6883400"/>
          </a:xfrm>
          <a:prstGeom prst="rect">
            <a:avLst/>
          </a:prstGeom>
        </p:spPr>
      </p:pic>
      <p:sp>
        <p:nvSpPr>
          <p:cNvPr id="13" name="文本框 12"/>
          <p:cNvSpPr txBox="1"/>
          <p:nvPr userDrawn="1"/>
        </p:nvSpPr>
        <p:spPr>
          <a:xfrm>
            <a:off x="3864187" y="1809328"/>
            <a:ext cx="5415280" cy="995209"/>
          </a:xfrm>
          <a:prstGeom prst="rect">
            <a:avLst/>
          </a:prstGeom>
          <a:noFill/>
        </p:spPr>
        <p:txBody>
          <a:bodyPr wrap="square" rtlCol="0" anchor="t">
            <a:spAutoFit/>
          </a:bodyPr>
          <a:lstStyle/>
          <a:p>
            <a:pPr>
              <a:lnSpc>
                <a:spcPct val="100000"/>
              </a:lnSpc>
            </a:pPr>
            <a:r>
              <a:rPr lang="en-GB" altLang="zh-CN" sz="5867">
                <a:latin typeface="Acumin Variable C..." charset="0"/>
                <a:ea typeface="PingFang SC Medium" panose="020B0400000000000000" charset="-122"/>
                <a:cs typeface="Acumin Variable C..." charset="0"/>
                <a:sym typeface="+mn-ea"/>
              </a:rPr>
              <a:t>Faster  MoE</a:t>
            </a:r>
          </a:p>
        </p:txBody>
      </p:sp>
      <p:sp>
        <p:nvSpPr>
          <p:cNvPr id="14" name="文本框 13"/>
          <p:cNvSpPr txBox="1"/>
          <p:nvPr userDrawn="1"/>
        </p:nvSpPr>
        <p:spPr>
          <a:xfrm>
            <a:off x="3056760" y="3129281"/>
            <a:ext cx="6587067" cy="625877"/>
          </a:xfrm>
          <a:prstGeom prst="rect">
            <a:avLst/>
          </a:prstGeom>
          <a:noFill/>
        </p:spPr>
        <p:txBody>
          <a:bodyPr wrap="square" lIns="0" rtlCol="0" anchor="t">
            <a:spAutoFit/>
          </a:bodyPr>
          <a:lstStyle/>
          <a:p>
            <a:pPr algn="dist"/>
            <a:r>
              <a:rPr lang="zh-CN" altLang="en-US" sz="3467">
                <a:latin typeface="PingFang SC Medium" panose="020B0400000000000000" charset="-122"/>
                <a:ea typeface="PingFang SC Medium" panose="020B0400000000000000" charset="-122"/>
              </a:rPr>
              <a:t>期待您的加入</a:t>
            </a:r>
          </a:p>
        </p:txBody>
      </p:sp>
      <p:sp>
        <p:nvSpPr>
          <p:cNvPr id="15" name="椭圆 14"/>
          <p:cNvSpPr/>
          <p:nvPr userDrawn="1"/>
        </p:nvSpPr>
        <p:spPr>
          <a:xfrm>
            <a:off x="9410700"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3114887" y="2900680"/>
            <a:ext cx="6336000"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userDrawn="1"/>
        </p:nvSpPr>
        <p:spPr>
          <a:xfrm>
            <a:off x="3056467"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8599283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文字02">
    <p:bg>
      <p:bgPr>
        <a:solidFill>
          <a:schemeClr val="bg1"/>
        </a:solidFill>
        <a:effectLst/>
      </p:bgPr>
    </p:bg>
    <p:spTree>
      <p:nvGrpSpPr>
        <p:cNvPr id="1" name=""/>
        <p:cNvGrpSpPr/>
        <p:nvPr/>
      </p:nvGrpSpPr>
      <p:grpSpPr>
        <a:xfrm>
          <a:off x="0" y="0"/>
          <a:ext cx="0" cy="0"/>
          <a:chOff x="0" y="0"/>
          <a:chExt cx="0" cy="0"/>
        </a:xfrm>
      </p:grpSpPr>
      <p:pic>
        <p:nvPicPr>
          <p:cNvPr id="12" name="图片 11" descr="组 12"/>
          <p:cNvPicPr>
            <a:picLocks noChangeAspect="1"/>
          </p:cNvPicPr>
          <p:nvPr userDrawn="1"/>
        </p:nvPicPr>
        <p:blipFill>
          <a:blip r:embed="rId2"/>
          <a:stretch>
            <a:fillRect/>
          </a:stretch>
        </p:blipFill>
        <p:spPr>
          <a:xfrm>
            <a:off x="-27940" y="-93133"/>
            <a:ext cx="12355407" cy="6975687"/>
          </a:xfrm>
          <a:prstGeom prst="rect">
            <a:avLst/>
          </a:prstGeom>
        </p:spPr>
      </p:pic>
      <p:sp>
        <p:nvSpPr>
          <p:cNvPr id="352" name="矩形 21"/>
          <p:cNvSpPr/>
          <p:nvPr userDrawn="1"/>
        </p:nvSpPr>
        <p:spPr>
          <a:xfrm>
            <a:off x="-27939" y="2359661"/>
            <a:ext cx="12219940" cy="3335020"/>
          </a:xfrm>
          <a:prstGeom prst="rect">
            <a:avLst/>
          </a:prstGeom>
          <a:solidFill>
            <a:srgbClr val="253A70">
              <a:alpha val="70000"/>
            </a:srgbClr>
          </a:solidFill>
          <a:ln w="12700">
            <a:miter lim="400000"/>
          </a:ln>
          <a:effectLst/>
        </p:spPr>
        <p:txBody>
          <a:bodyPr lIns="158749" tIns="158749" rIns="158749" bIns="158749" anchor="ctr"/>
          <a:lstStyle/>
          <a:p>
            <a:pPr>
              <a:defRPr sz="17300">
                <a:solidFill>
                  <a:srgbClr val="FFFFFF"/>
                </a:solidFill>
              </a:defRPr>
            </a:pPr>
            <a:endParaRPr sz="13333"/>
          </a:p>
        </p:txBody>
      </p:sp>
    </p:spTree>
    <p:extLst>
      <p:ext uri="{BB962C8B-B14F-4D97-AF65-F5344CB8AC3E}">
        <p14:creationId xmlns:p14="http://schemas.microsoft.com/office/powerpoint/2010/main" val="26572041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96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F0D6A-D1A9-4F2F-905D-CB54AB0E31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268E8B-7AA2-4D48-8E1E-9871ED254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4176D2-326E-4BB8-B786-14FE6C4CAF9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01B561-4B49-45BD-9B4B-5BF02D9D2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5DC0A4-CEF3-497F-B5EF-5987C165F1C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4F6F31B-3ABF-40BF-94C1-35120B205F42}"/>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8" name="页脚占位符 7">
            <a:extLst>
              <a:ext uri="{FF2B5EF4-FFF2-40B4-BE49-F238E27FC236}">
                <a16:creationId xmlns:a16="http://schemas.microsoft.com/office/drawing/2014/main" id="{DC973A26-F1F8-4C30-BB4C-46B1C038E6C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DA5816D-AC19-425B-AFA7-6EBC9FC64EE0}"/>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3662808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0D40A-DEE5-4E82-B63D-B535A8C097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A12636-A6D8-4EE1-AC23-F972E404B612}"/>
              </a:ext>
            </a:extLst>
          </p:cNvPr>
          <p:cNvSpPr>
            <a:spLocks noGrp="1"/>
          </p:cNvSpPr>
          <p:nvPr>
            <p:ph type="dt" sz="half" idx="10"/>
          </p:nvPr>
        </p:nvSpPr>
        <p:spPr/>
        <p:txBody>
          <a:bodyPr/>
          <a:lstStyle/>
          <a:p>
            <a:fld id="{9D41390E-C271-44D4-9EF6-AE18BFF1AD0A}" type="datetimeFigureOut">
              <a:rPr lang="zh-CN" altLang="en-US" smtClean="0"/>
              <a:t>2024/11/21</a:t>
            </a:fld>
            <a:endParaRPr lang="zh-CN" altLang="en-US"/>
          </a:p>
        </p:txBody>
      </p:sp>
      <p:sp>
        <p:nvSpPr>
          <p:cNvPr id="4" name="页脚占位符 3">
            <a:extLst>
              <a:ext uri="{FF2B5EF4-FFF2-40B4-BE49-F238E27FC236}">
                <a16:creationId xmlns:a16="http://schemas.microsoft.com/office/drawing/2014/main" id="{ADA78CC3-9EDD-4D79-912A-428DBF7B7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B732DE-B5D8-4932-A337-F8D121A677EC}"/>
              </a:ext>
            </a:extLst>
          </p:cNvPr>
          <p:cNvSpPr>
            <a:spLocks noGrp="1"/>
          </p:cNvSpPr>
          <p:nvPr>
            <p:ph type="sldNum" sz="quarter" idx="12"/>
          </p:nvPr>
        </p:nvSpPr>
        <p:spPr/>
        <p:txBody>
          <a:bodyPr/>
          <a:lstStyle/>
          <a:p>
            <a:fld id="{128D0928-4FC4-4A8A-81C5-98201E2647FD}" type="slidenum">
              <a:rPr lang="zh-CN" altLang="en-US" smtClean="0"/>
              <a:t>‹#›</a:t>
            </a:fld>
            <a:endParaRPr lang="zh-CN" altLang="en-US"/>
          </a:p>
        </p:txBody>
      </p:sp>
    </p:spTree>
    <p:extLst>
      <p:ext uri="{BB962C8B-B14F-4D97-AF65-F5344CB8AC3E}">
        <p14:creationId xmlns:p14="http://schemas.microsoft.com/office/powerpoint/2010/main" val="29842440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a:spLocks noGrp="1"/>
          </p:cNvSpPr>
          <p:nvPr>
            <p:ph type="title"/>
          </p:nvPr>
        </p:nvSpPr>
        <p:spPr>
          <a:xfrm>
            <a:off x="889001" y="1149350"/>
            <a:ext cx="10413999" cy="2324101"/>
          </a:xfrm>
          <a:prstGeom prst="rect">
            <a:avLst/>
          </a:prstGeom>
        </p:spPr>
        <p:txBody>
          <a:bodyPr anchor="b"/>
          <a:lstStyle/>
          <a:p>
            <a:r>
              <a:t>标题文本</a:t>
            </a:r>
          </a:p>
        </p:txBody>
      </p:sp>
      <p:sp>
        <p:nvSpPr>
          <p:cNvPr id="12" name="正文级别 1…"/>
          <p:cNvSpPr>
            <a:spLocks noGrp="1"/>
          </p:cNvSpPr>
          <p:nvPr>
            <p:ph type="body" sz="quarter" idx="1"/>
          </p:nvPr>
        </p:nvSpPr>
        <p:spPr>
          <a:xfrm>
            <a:off x="889001" y="3536951"/>
            <a:ext cx="10413999" cy="793750"/>
          </a:xfrm>
          <a:prstGeom prst="rect">
            <a:avLst/>
          </a:prstGeom>
        </p:spPr>
        <p:txBody>
          <a:bodyPr anchor="t"/>
          <a:lstStyle>
            <a:lvl1pPr marL="0" indent="0" algn="ctr">
              <a:spcBef>
                <a:spcPts val="0"/>
              </a:spcBef>
              <a:buSzTx/>
              <a:buNone/>
              <a:defRPr sz="2107"/>
            </a:lvl1pPr>
            <a:lvl2pPr marL="0" indent="109435" algn="ctr">
              <a:spcBef>
                <a:spcPts val="0"/>
              </a:spcBef>
              <a:buSzTx/>
              <a:buNone/>
              <a:defRPr sz="2107"/>
            </a:lvl2pPr>
            <a:lvl3pPr marL="0" indent="218871" algn="ctr">
              <a:spcBef>
                <a:spcPts val="0"/>
              </a:spcBef>
              <a:buSzTx/>
              <a:buNone/>
              <a:defRPr sz="2107"/>
            </a:lvl3pPr>
            <a:lvl4pPr marL="0" indent="328306" algn="ctr">
              <a:spcBef>
                <a:spcPts val="0"/>
              </a:spcBef>
              <a:buSzTx/>
              <a:buNone/>
              <a:defRPr sz="2107"/>
            </a:lvl4pPr>
            <a:lvl5pPr marL="0" indent="437742" algn="ctr">
              <a:spcBef>
                <a:spcPts val="0"/>
              </a:spcBef>
              <a:buSzTx/>
              <a:buNone/>
              <a:defRPr sz="2107"/>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61657279"/>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6584950" y="476252"/>
            <a:ext cx="4762500" cy="5734049"/>
          </a:xfrm>
          <a:prstGeom prst="rect">
            <a:avLst/>
          </a:prstGeom>
        </p:spPr>
        <p:txBody>
          <a:bodyPr lIns="91439" tIns="45719" rIns="91439" bIns="45719" anchor="t">
            <a:noAutofit/>
          </a:bodyPr>
          <a:lstStyle/>
          <a:p>
            <a:endParaRPr/>
          </a:p>
        </p:txBody>
      </p:sp>
      <p:sp>
        <p:nvSpPr>
          <p:cNvPr id="39" name="标题文本"/>
          <p:cNvSpPr>
            <a:spLocks noGrp="1"/>
          </p:cNvSpPr>
          <p:nvPr>
            <p:ph type="title"/>
          </p:nvPr>
        </p:nvSpPr>
        <p:spPr>
          <a:xfrm>
            <a:off x="825501" y="476249"/>
            <a:ext cx="5111750" cy="2774951"/>
          </a:xfrm>
          <a:prstGeom prst="rect">
            <a:avLst/>
          </a:prstGeom>
        </p:spPr>
        <p:txBody>
          <a:bodyPr anchor="b"/>
          <a:lstStyle>
            <a:lvl1pPr>
              <a:defRPr sz="4021"/>
            </a:lvl1pPr>
          </a:lstStyle>
          <a:p>
            <a:r>
              <a:t>标题文本</a:t>
            </a:r>
          </a:p>
        </p:txBody>
      </p:sp>
      <p:sp>
        <p:nvSpPr>
          <p:cNvPr id="40" name="正文级别 1…"/>
          <p:cNvSpPr>
            <a:spLocks noGrp="1"/>
          </p:cNvSpPr>
          <p:nvPr>
            <p:ph type="body" sz="quarter" idx="1"/>
          </p:nvPr>
        </p:nvSpPr>
        <p:spPr>
          <a:xfrm>
            <a:off x="825501" y="3346451"/>
            <a:ext cx="5111750" cy="2863850"/>
          </a:xfrm>
          <a:prstGeom prst="rect">
            <a:avLst/>
          </a:prstGeom>
        </p:spPr>
        <p:txBody>
          <a:bodyPr anchor="t"/>
          <a:lstStyle>
            <a:lvl1pPr marL="0" indent="0" algn="ctr">
              <a:spcBef>
                <a:spcPts val="0"/>
              </a:spcBef>
              <a:buSzTx/>
              <a:buNone/>
              <a:defRPr sz="2107"/>
            </a:lvl1pPr>
            <a:lvl2pPr marL="0" indent="109435" algn="ctr">
              <a:spcBef>
                <a:spcPts val="0"/>
              </a:spcBef>
              <a:buSzTx/>
              <a:buNone/>
              <a:defRPr sz="2107"/>
            </a:lvl2pPr>
            <a:lvl3pPr marL="0" indent="218871" algn="ctr">
              <a:spcBef>
                <a:spcPts val="0"/>
              </a:spcBef>
              <a:buSzTx/>
              <a:buNone/>
              <a:defRPr sz="2107"/>
            </a:lvl3pPr>
            <a:lvl4pPr marL="0" indent="328306" algn="ctr">
              <a:spcBef>
                <a:spcPts val="0"/>
              </a:spcBef>
              <a:buSzTx/>
              <a:buNone/>
              <a:defRPr sz="2107"/>
            </a:lvl4pPr>
            <a:lvl5pPr marL="0" indent="437742" algn="ctr">
              <a:spcBef>
                <a:spcPts val="0"/>
              </a:spcBef>
              <a:buSzTx/>
              <a:buNone/>
              <a:defRPr sz="2107"/>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6161338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6584950" y="1574802"/>
            <a:ext cx="4762500" cy="4648199"/>
          </a:xfrm>
          <a:prstGeom prst="rect">
            <a:avLst/>
          </a:prstGeom>
        </p:spPr>
        <p:txBody>
          <a:bodyPr lIns="91439" tIns="45719" rIns="91439" bIns="45719" anchor="t">
            <a:noAutofit/>
          </a:bodyPr>
          <a:lstStyle/>
          <a:p>
            <a:endParaRPr/>
          </a:p>
        </p:txBody>
      </p:sp>
      <p:sp>
        <p:nvSpPr>
          <p:cNvPr id="66" name="标题文本"/>
          <p:cNvSpPr>
            <a:spLocks noGrp="1"/>
          </p:cNvSpPr>
          <p:nvPr>
            <p:ph type="title"/>
          </p:nvPr>
        </p:nvSpPr>
        <p:spPr>
          <a:prstGeom prst="rect">
            <a:avLst/>
          </a:prstGeom>
        </p:spPr>
        <p:txBody>
          <a:bodyPr/>
          <a:lstStyle/>
          <a:p>
            <a:r>
              <a:t>标题文本</a:t>
            </a:r>
          </a:p>
        </p:txBody>
      </p:sp>
      <p:sp>
        <p:nvSpPr>
          <p:cNvPr id="67" name="正文级别 1…"/>
          <p:cNvSpPr>
            <a:spLocks noGrp="1"/>
          </p:cNvSpPr>
          <p:nvPr>
            <p:ph type="body" sz="half" idx="1"/>
          </p:nvPr>
        </p:nvSpPr>
        <p:spPr>
          <a:xfrm>
            <a:off x="844551" y="1574802"/>
            <a:ext cx="5111750" cy="4648199"/>
          </a:xfrm>
          <a:prstGeom prst="rect">
            <a:avLst/>
          </a:prstGeom>
        </p:spPr>
        <p:txBody>
          <a:bodyPr/>
          <a:lstStyle>
            <a:lvl1pPr marL="267510" indent="-267510">
              <a:spcBef>
                <a:spcPts val="2154"/>
              </a:spcBef>
              <a:defRPr sz="2154"/>
            </a:lvl1pPr>
            <a:lvl2pPr marL="535018" indent="-267510">
              <a:spcBef>
                <a:spcPts val="2154"/>
              </a:spcBef>
              <a:defRPr sz="2154"/>
            </a:lvl2pPr>
            <a:lvl3pPr marL="802527" indent="-267510">
              <a:spcBef>
                <a:spcPts val="2154"/>
              </a:spcBef>
              <a:defRPr sz="2154"/>
            </a:lvl3pPr>
            <a:lvl4pPr marL="1070037" indent="-267510">
              <a:spcBef>
                <a:spcPts val="2154"/>
              </a:spcBef>
              <a:defRPr sz="2154"/>
            </a:lvl4pPr>
            <a:lvl5pPr marL="1337545" indent="-267510">
              <a:spcBef>
                <a:spcPts val="2154"/>
              </a:spcBef>
              <a:defRPr sz="2154"/>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9576116"/>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193801" y="4476750"/>
            <a:ext cx="9810749" cy="382541"/>
          </a:xfrm>
          <a:prstGeom prst="rect">
            <a:avLst/>
          </a:prstGeom>
        </p:spPr>
        <p:txBody>
          <a:bodyPr anchor="t">
            <a:spAutoFit/>
          </a:bodyPr>
          <a:lstStyle>
            <a:lvl1pPr marL="0" indent="0" algn="ctr">
              <a:spcBef>
                <a:spcPts val="0"/>
              </a:spcBef>
              <a:buSzTx/>
              <a:buNone/>
              <a:defRPr sz="1819" i="1"/>
            </a:lvl1pPr>
          </a:lstStyle>
          <a:p>
            <a:r>
              <a:t>–Johnny Appleseed</a:t>
            </a:r>
          </a:p>
        </p:txBody>
      </p:sp>
      <p:sp>
        <p:nvSpPr>
          <p:cNvPr id="94" name="“在此键入引文。”"/>
          <p:cNvSpPr>
            <a:spLocks noGrp="1"/>
          </p:cNvSpPr>
          <p:nvPr>
            <p:ph type="body" sz="quarter" idx="14"/>
          </p:nvPr>
        </p:nvSpPr>
        <p:spPr>
          <a:xfrm>
            <a:off x="1193801" y="3001964"/>
            <a:ext cx="9810749" cy="485774"/>
          </a:xfrm>
          <a:prstGeom prst="rect">
            <a:avLst/>
          </a:prstGeom>
        </p:spPr>
        <p:txBody>
          <a:bodyPr>
            <a:spAutoFit/>
          </a:bodyPr>
          <a:lstStyle>
            <a:lvl1pPr marL="0" indent="0" algn="ctr">
              <a:spcBef>
                <a:spcPts val="0"/>
              </a:spcBef>
              <a:buSzTx/>
              <a:buNone/>
            </a:lvl1pPr>
          </a:lstStyle>
          <a:p>
            <a:r>
              <a:t>“在此键入引文。”</a:t>
            </a:r>
          </a:p>
        </p:txBody>
      </p:sp>
      <p:sp>
        <p:nvSpPr>
          <p:cNvPr id="95" name="幻灯片编号"/>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8143249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1" y="0"/>
            <a:ext cx="12192000" cy="6858000"/>
          </a:xfrm>
          <a:prstGeom prst="rect">
            <a:avLst/>
          </a:prstGeom>
        </p:spPr>
        <p:txBody>
          <a:bodyPr lIns="91439" tIns="45719" rIns="91439" bIns="45719" anchor="t">
            <a:noAutofit/>
          </a:bodyPr>
          <a:lstStyle/>
          <a:p>
            <a:endParaRPr/>
          </a:p>
        </p:txBody>
      </p:sp>
      <p:sp>
        <p:nvSpPr>
          <p:cNvPr id="103" name="幻灯片编号"/>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5297190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FFFFFF"/>
        </a:solidFill>
        <a:effectLst/>
      </p:bgPr>
    </p:bg>
    <p:spTree>
      <p:nvGrpSpPr>
        <p:cNvPr id="1" name=""/>
        <p:cNvGrpSpPr/>
        <p:nvPr/>
      </p:nvGrpSpPr>
      <p:grpSpPr>
        <a:xfrm>
          <a:off x="0" y="0"/>
          <a:ext cx="0" cy="0"/>
          <a:chOff x="0" y="0"/>
          <a:chExt cx="0" cy="0"/>
        </a:xfrm>
      </p:grpSpPr>
      <p:sp>
        <p:nvSpPr>
          <p:cNvPr id="135" name="标题文本"/>
          <p:cNvSpPr>
            <a:spLocks noGrp="1"/>
          </p:cNvSpPr>
          <p:nvPr>
            <p:ph type="title"/>
          </p:nvPr>
        </p:nvSpPr>
        <p:spPr>
          <a:xfrm>
            <a:off x="838201" y="365126"/>
            <a:ext cx="10515600" cy="1325563"/>
          </a:xfrm>
          <a:prstGeom prst="rect">
            <a:avLst/>
          </a:prstGeom>
        </p:spPr>
        <p:txBody>
          <a:bodyPr lIns="91436" tIns="91436" rIns="91436" bIns="91436"/>
          <a:lstStyle>
            <a:lvl1pPr algn="l" defTabSz="875485">
              <a:lnSpc>
                <a:spcPct val="90000"/>
              </a:lnSpc>
              <a:defRPr sz="4213">
                <a:solidFill>
                  <a:srgbClr val="000000"/>
                </a:solidFill>
                <a:latin typeface="Calibri Light"/>
                <a:ea typeface="Calibri Light"/>
                <a:cs typeface="Calibri Light"/>
                <a:sym typeface="Calibri Light"/>
              </a:defRPr>
            </a:lvl1pPr>
          </a:lstStyle>
          <a:p>
            <a:r>
              <a:t>标题文本</a:t>
            </a:r>
          </a:p>
        </p:txBody>
      </p:sp>
      <p:sp>
        <p:nvSpPr>
          <p:cNvPr id="136" name="正文级别 1…"/>
          <p:cNvSpPr>
            <a:spLocks noGrp="1"/>
          </p:cNvSpPr>
          <p:nvPr>
            <p:ph type="body" idx="1"/>
          </p:nvPr>
        </p:nvSpPr>
        <p:spPr>
          <a:xfrm>
            <a:off x="838201" y="1825627"/>
            <a:ext cx="10515600" cy="4351338"/>
          </a:xfrm>
          <a:prstGeom prst="rect">
            <a:avLst/>
          </a:prstGeom>
        </p:spPr>
        <p:txBody>
          <a:bodyPr lIns="91437" tIns="91437" rIns="91437" bIns="91437" anchor="t"/>
          <a:lstStyle>
            <a:lvl1pPr marL="218871" indent="-218871" defTabSz="875485">
              <a:lnSpc>
                <a:spcPct val="90000"/>
              </a:lnSpc>
              <a:spcBef>
                <a:spcPts val="957"/>
              </a:spcBef>
              <a:buSzPct val="100000"/>
              <a:buFont typeface="Arial"/>
              <a:defRPr sz="2681">
                <a:solidFill>
                  <a:srgbClr val="000000"/>
                </a:solidFill>
                <a:latin typeface="Calibri"/>
                <a:ea typeface="Calibri"/>
                <a:cs typeface="Calibri"/>
                <a:sym typeface="Calibri"/>
              </a:defRPr>
            </a:lvl1pPr>
            <a:lvl2pPr marL="474221" indent="-255350" defTabSz="875485">
              <a:lnSpc>
                <a:spcPct val="90000"/>
              </a:lnSpc>
              <a:spcBef>
                <a:spcPts val="957"/>
              </a:spcBef>
              <a:buSzPct val="100000"/>
              <a:buFont typeface="Arial"/>
              <a:defRPr sz="2681">
                <a:solidFill>
                  <a:srgbClr val="000000"/>
                </a:solidFill>
                <a:latin typeface="Calibri"/>
                <a:ea typeface="Calibri"/>
                <a:cs typeface="Calibri"/>
                <a:sym typeface="Calibri"/>
              </a:defRPr>
            </a:lvl2pPr>
            <a:lvl3pPr marL="744161" indent="-306418" defTabSz="875485">
              <a:lnSpc>
                <a:spcPct val="90000"/>
              </a:lnSpc>
              <a:spcBef>
                <a:spcPts val="957"/>
              </a:spcBef>
              <a:buSzPct val="100000"/>
              <a:buFont typeface="Arial"/>
              <a:defRPr sz="2681">
                <a:solidFill>
                  <a:srgbClr val="000000"/>
                </a:solidFill>
                <a:latin typeface="Calibri"/>
                <a:ea typeface="Calibri"/>
                <a:cs typeface="Calibri"/>
                <a:sym typeface="Calibri"/>
              </a:defRPr>
            </a:lvl3pPr>
            <a:lvl4pPr marL="997079" indent="-340466" defTabSz="875485">
              <a:lnSpc>
                <a:spcPct val="90000"/>
              </a:lnSpc>
              <a:spcBef>
                <a:spcPts val="957"/>
              </a:spcBef>
              <a:buSzPct val="100000"/>
              <a:buFont typeface="Arial"/>
              <a:defRPr sz="2681">
                <a:solidFill>
                  <a:srgbClr val="000000"/>
                </a:solidFill>
                <a:latin typeface="Calibri"/>
                <a:ea typeface="Calibri"/>
                <a:cs typeface="Calibri"/>
                <a:sym typeface="Calibri"/>
              </a:defRPr>
            </a:lvl4pPr>
            <a:lvl5pPr marL="1215951" indent="-340466" defTabSz="875485">
              <a:lnSpc>
                <a:spcPct val="90000"/>
              </a:lnSpc>
              <a:spcBef>
                <a:spcPts val="957"/>
              </a:spcBef>
              <a:buSzPct val="100000"/>
              <a:buFont typeface="Arial"/>
              <a:defRPr sz="2681">
                <a:solidFill>
                  <a:srgbClr val="000000"/>
                </a:solidFill>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37" name="幻灯片编号"/>
          <p:cNvSpPr>
            <a:spLocks noGrp="1"/>
          </p:cNvSpPr>
          <p:nvPr>
            <p:ph type="sldNum" sz="quarter" idx="2"/>
          </p:nvPr>
        </p:nvSpPr>
        <p:spPr>
          <a:xfrm>
            <a:off x="10996019" y="6358162"/>
            <a:ext cx="357782" cy="361501"/>
          </a:xfrm>
          <a:prstGeom prst="rect">
            <a:avLst/>
          </a:prstGeom>
        </p:spPr>
        <p:txBody>
          <a:bodyPr lIns="91436" tIns="91436" rIns="91436" bIns="91436" anchor="ctr"/>
          <a:lstStyle>
            <a:lvl1pPr algn="r" defTabSz="875485">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320363840"/>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EC24FD31-1536-4B7A-874D-1C61E5ADDDD3}" type="datetimeFigureOut">
              <a:rPr lang="zh-CN" altLang="en-US" smtClean="0"/>
              <a:t>2024/11/21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4445208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EC24FD31-1536-4B7A-874D-1C61E5ADDDD3}" type="datetimeFigureOut">
              <a:rPr lang="zh-CN" altLang="en-US" smtClean="0"/>
              <a:t>2024/11/21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37658167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6528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0CF18-778B-44B0-902A-8ADC66CBB4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7759A12-150B-42DF-8895-221E7DB237E2}"/>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4" name="页脚占位符 3">
            <a:extLst>
              <a:ext uri="{FF2B5EF4-FFF2-40B4-BE49-F238E27FC236}">
                <a16:creationId xmlns:a16="http://schemas.microsoft.com/office/drawing/2014/main" id="{D29F1EF3-F9A2-4490-9E57-29F126E9640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DECD18-3FA9-4052-BEBC-8C9EB18D2053}"/>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32351134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6068-24EE-441D-BF80-323540F5AA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838B6F-454B-4FCB-9559-F75480B804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86363C-3EC3-4DD0-81B4-2C89D7816510}"/>
              </a:ext>
            </a:extLst>
          </p:cNvPr>
          <p:cNvSpPr>
            <a:spLocks noGrp="1"/>
          </p:cNvSpPr>
          <p:nvPr>
            <p:ph type="dt" sz="half" idx="10"/>
          </p:nvPr>
        </p:nvSpPr>
        <p:spPr/>
        <p:txBody>
          <a:bodyPr/>
          <a:lstStyle/>
          <a:p>
            <a:fld id="{89A5DE4C-1817-423E-93E8-170CE51E3D75}" type="datetimeFigureOut">
              <a:rPr lang="en-US" smtClean="0"/>
              <a:t>11/21/2024</a:t>
            </a:fld>
            <a:endParaRPr lang="en-US"/>
          </a:p>
        </p:txBody>
      </p:sp>
      <p:sp>
        <p:nvSpPr>
          <p:cNvPr id="5" name="Footer Placeholder 4">
            <a:extLst>
              <a:ext uri="{FF2B5EF4-FFF2-40B4-BE49-F238E27FC236}">
                <a16:creationId xmlns:a16="http://schemas.microsoft.com/office/drawing/2014/main" id="{CB91342C-F80C-431D-A3CD-81A9196B6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3A81F-2827-40EF-B9A4-E1E417B5808F}"/>
              </a:ext>
            </a:extLst>
          </p:cNvPr>
          <p:cNvSpPr>
            <a:spLocks noGrp="1"/>
          </p:cNvSpPr>
          <p:nvPr>
            <p:ph type="sldNum" sz="quarter" idx="12"/>
          </p:nvPr>
        </p:nvSpPr>
        <p:spPr/>
        <p:txBody>
          <a:bodyPr/>
          <a:lstStyle/>
          <a:p>
            <a:fld id="{FB566EF3-9D01-4D77-B06C-7319089489AF}" type="slidenum">
              <a:rPr lang="en-US" smtClean="0"/>
              <a:t>‹#›</a:t>
            </a:fld>
            <a:endParaRPr lang="en-US"/>
          </a:p>
        </p:txBody>
      </p:sp>
    </p:spTree>
    <p:extLst>
      <p:ext uri="{BB962C8B-B14F-4D97-AF65-F5344CB8AC3E}">
        <p14:creationId xmlns:p14="http://schemas.microsoft.com/office/powerpoint/2010/main" val="40539827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AA14-92F8-4717-9CCF-7F2F0BBD5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A36A18-6E95-4D3A-9537-DA0878B254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20C84C-FF19-43CA-A69A-C90BBB7BEF4F}"/>
              </a:ext>
            </a:extLst>
          </p:cNvPr>
          <p:cNvSpPr>
            <a:spLocks noGrp="1"/>
          </p:cNvSpPr>
          <p:nvPr>
            <p:ph type="dt" sz="half" idx="10"/>
          </p:nvPr>
        </p:nvSpPr>
        <p:spPr/>
        <p:txBody>
          <a:bodyPr/>
          <a:lstStyle/>
          <a:p>
            <a:fld id="{89A5DE4C-1817-423E-93E8-170CE51E3D75}" type="datetimeFigureOut">
              <a:rPr lang="en-US" smtClean="0"/>
              <a:t>11/21/2024</a:t>
            </a:fld>
            <a:endParaRPr lang="en-US"/>
          </a:p>
        </p:txBody>
      </p:sp>
      <p:sp>
        <p:nvSpPr>
          <p:cNvPr id="5" name="Footer Placeholder 4">
            <a:extLst>
              <a:ext uri="{FF2B5EF4-FFF2-40B4-BE49-F238E27FC236}">
                <a16:creationId xmlns:a16="http://schemas.microsoft.com/office/drawing/2014/main" id="{E410B1D9-21CF-474B-9F94-67FF13398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22CF8-2DD9-460E-8B3B-5BF5E3F7CE4E}"/>
              </a:ext>
            </a:extLst>
          </p:cNvPr>
          <p:cNvSpPr>
            <a:spLocks noGrp="1"/>
          </p:cNvSpPr>
          <p:nvPr>
            <p:ph type="sldNum" sz="quarter" idx="12"/>
          </p:nvPr>
        </p:nvSpPr>
        <p:spPr/>
        <p:txBody>
          <a:bodyPr/>
          <a:lstStyle/>
          <a:p>
            <a:fld id="{FB566EF3-9D01-4D77-B06C-7319089489AF}" type="slidenum">
              <a:rPr lang="en-US" smtClean="0"/>
              <a:t>‹#›</a:t>
            </a:fld>
            <a:endParaRPr lang="en-US"/>
          </a:p>
        </p:txBody>
      </p:sp>
    </p:spTree>
    <p:extLst>
      <p:ext uri="{BB962C8B-B14F-4D97-AF65-F5344CB8AC3E}">
        <p14:creationId xmlns:p14="http://schemas.microsoft.com/office/powerpoint/2010/main" val="23260225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1952-3AA5-4FBF-B596-CCFAA1D7FB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33CC52-D1F8-482A-A5E8-EA8C2B9D1E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9EBA84-61BC-410E-A8DF-EC3FBBE37AD0}"/>
              </a:ext>
            </a:extLst>
          </p:cNvPr>
          <p:cNvSpPr>
            <a:spLocks noGrp="1"/>
          </p:cNvSpPr>
          <p:nvPr>
            <p:ph type="dt" sz="half" idx="10"/>
          </p:nvPr>
        </p:nvSpPr>
        <p:spPr/>
        <p:txBody>
          <a:bodyPr/>
          <a:lstStyle/>
          <a:p>
            <a:fld id="{89A5DE4C-1817-423E-93E8-170CE51E3D75}" type="datetimeFigureOut">
              <a:rPr lang="en-US" smtClean="0"/>
              <a:t>11/21/2024</a:t>
            </a:fld>
            <a:endParaRPr lang="en-US"/>
          </a:p>
        </p:txBody>
      </p:sp>
      <p:sp>
        <p:nvSpPr>
          <p:cNvPr id="5" name="Footer Placeholder 4">
            <a:extLst>
              <a:ext uri="{FF2B5EF4-FFF2-40B4-BE49-F238E27FC236}">
                <a16:creationId xmlns:a16="http://schemas.microsoft.com/office/drawing/2014/main" id="{BF7CD70D-E34D-47F9-A4D9-488CC01C02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22378-1C45-4391-AA3D-778753765E1B}"/>
              </a:ext>
            </a:extLst>
          </p:cNvPr>
          <p:cNvSpPr>
            <a:spLocks noGrp="1"/>
          </p:cNvSpPr>
          <p:nvPr>
            <p:ph type="sldNum" sz="quarter" idx="12"/>
          </p:nvPr>
        </p:nvSpPr>
        <p:spPr/>
        <p:txBody>
          <a:bodyPr/>
          <a:lstStyle/>
          <a:p>
            <a:fld id="{FB566EF3-9D01-4D77-B06C-7319089489AF}" type="slidenum">
              <a:rPr lang="en-US" smtClean="0"/>
              <a:t>‹#›</a:t>
            </a:fld>
            <a:endParaRPr lang="en-US"/>
          </a:p>
        </p:txBody>
      </p:sp>
    </p:spTree>
    <p:extLst>
      <p:ext uri="{BB962C8B-B14F-4D97-AF65-F5344CB8AC3E}">
        <p14:creationId xmlns:p14="http://schemas.microsoft.com/office/powerpoint/2010/main" val="41089580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BAAF-7FC8-4735-9E87-EFA77F56D3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131763-508E-4673-89CF-19473AFFDF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F655D7-CA71-40C6-9BBA-1B9F2D5B1A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2AC58C-2B4D-4E52-A5F3-71B44FF9B81B}"/>
              </a:ext>
            </a:extLst>
          </p:cNvPr>
          <p:cNvSpPr>
            <a:spLocks noGrp="1"/>
          </p:cNvSpPr>
          <p:nvPr>
            <p:ph type="dt" sz="half" idx="10"/>
          </p:nvPr>
        </p:nvSpPr>
        <p:spPr/>
        <p:txBody>
          <a:bodyPr/>
          <a:lstStyle/>
          <a:p>
            <a:fld id="{89A5DE4C-1817-423E-93E8-170CE51E3D75}" type="datetimeFigureOut">
              <a:rPr lang="en-US" smtClean="0"/>
              <a:t>11/21/2024</a:t>
            </a:fld>
            <a:endParaRPr lang="en-US"/>
          </a:p>
        </p:txBody>
      </p:sp>
      <p:sp>
        <p:nvSpPr>
          <p:cNvPr id="6" name="Footer Placeholder 5">
            <a:extLst>
              <a:ext uri="{FF2B5EF4-FFF2-40B4-BE49-F238E27FC236}">
                <a16:creationId xmlns:a16="http://schemas.microsoft.com/office/drawing/2014/main" id="{654E3CE1-897B-4CA1-89E5-E5F5D6C2C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11040-C1B4-4EF9-99A0-6BAEEF973360}"/>
              </a:ext>
            </a:extLst>
          </p:cNvPr>
          <p:cNvSpPr>
            <a:spLocks noGrp="1"/>
          </p:cNvSpPr>
          <p:nvPr>
            <p:ph type="sldNum" sz="quarter" idx="12"/>
          </p:nvPr>
        </p:nvSpPr>
        <p:spPr/>
        <p:txBody>
          <a:bodyPr/>
          <a:lstStyle/>
          <a:p>
            <a:fld id="{FB566EF3-9D01-4D77-B06C-7319089489AF}" type="slidenum">
              <a:rPr lang="en-US" smtClean="0"/>
              <a:t>‹#›</a:t>
            </a:fld>
            <a:endParaRPr lang="en-US"/>
          </a:p>
        </p:txBody>
      </p:sp>
    </p:spTree>
    <p:extLst>
      <p:ext uri="{BB962C8B-B14F-4D97-AF65-F5344CB8AC3E}">
        <p14:creationId xmlns:p14="http://schemas.microsoft.com/office/powerpoint/2010/main" val="5843645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0BE93-4B39-4258-9C5A-1148774808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FFC3CB-91AE-488A-AE1D-0E700B5AC5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6A3289-EA84-4304-BE2D-966D59CBE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8A52D7-D5F2-40D9-BC28-AD16A8ADA7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B28C34-EBE3-418E-B221-8929D23D5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204FB6-2BE6-4364-BDB0-28F8C4AC8B86}"/>
              </a:ext>
            </a:extLst>
          </p:cNvPr>
          <p:cNvSpPr>
            <a:spLocks noGrp="1"/>
          </p:cNvSpPr>
          <p:nvPr>
            <p:ph type="dt" sz="half" idx="10"/>
          </p:nvPr>
        </p:nvSpPr>
        <p:spPr/>
        <p:txBody>
          <a:bodyPr/>
          <a:lstStyle/>
          <a:p>
            <a:fld id="{89A5DE4C-1817-423E-93E8-170CE51E3D75}" type="datetimeFigureOut">
              <a:rPr lang="en-US" smtClean="0"/>
              <a:t>11/21/2024</a:t>
            </a:fld>
            <a:endParaRPr lang="en-US"/>
          </a:p>
        </p:txBody>
      </p:sp>
      <p:sp>
        <p:nvSpPr>
          <p:cNvPr id="8" name="Footer Placeholder 7">
            <a:extLst>
              <a:ext uri="{FF2B5EF4-FFF2-40B4-BE49-F238E27FC236}">
                <a16:creationId xmlns:a16="http://schemas.microsoft.com/office/drawing/2014/main" id="{3FA6ABC9-FBD3-4F4C-A0EA-DEF91AFD54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330698-C931-40CF-A909-E6DC5B8B45CD}"/>
              </a:ext>
            </a:extLst>
          </p:cNvPr>
          <p:cNvSpPr>
            <a:spLocks noGrp="1"/>
          </p:cNvSpPr>
          <p:nvPr>
            <p:ph type="sldNum" sz="quarter" idx="12"/>
          </p:nvPr>
        </p:nvSpPr>
        <p:spPr/>
        <p:txBody>
          <a:bodyPr/>
          <a:lstStyle/>
          <a:p>
            <a:fld id="{FB566EF3-9D01-4D77-B06C-7319089489AF}" type="slidenum">
              <a:rPr lang="en-US" smtClean="0"/>
              <a:t>‹#›</a:t>
            </a:fld>
            <a:endParaRPr lang="en-US"/>
          </a:p>
        </p:txBody>
      </p:sp>
    </p:spTree>
    <p:extLst>
      <p:ext uri="{BB962C8B-B14F-4D97-AF65-F5344CB8AC3E}">
        <p14:creationId xmlns:p14="http://schemas.microsoft.com/office/powerpoint/2010/main" val="31260220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8333-D461-4291-B9C6-8C10B05263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BB5E8E-F878-46F2-A597-9EA10811B1A7}"/>
              </a:ext>
            </a:extLst>
          </p:cNvPr>
          <p:cNvSpPr>
            <a:spLocks noGrp="1"/>
          </p:cNvSpPr>
          <p:nvPr>
            <p:ph type="dt" sz="half" idx="10"/>
          </p:nvPr>
        </p:nvSpPr>
        <p:spPr/>
        <p:txBody>
          <a:bodyPr/>
          <a:lstStyle/>
          <a:p>
            <a:fld id="{89A5DE4C-1817-423E-93E8-170CE51E3D75}" type="datetimeFigureOut">
              <a:rPr lang="en-US" smtClean="0"/>
              <a:t>11/21/2024</a:t>
            </a:fld>
            <a:endParaRPr lang="en-US"/>
          </a:p>
        </p:txBody>
      </p:sp>
      <p:sp>
        <p:nvSpPr>
          <p:cNvPr id="4" name="Footer Placeholder 3">
            <a:extLst>
              <a:ext uri="{FF2B5EF4-FFF2-40B4-BE49-F238E27FC236}">
                <a16:creationId xmlns:a16="http://schemas.microsoft.com/office/drawing/2014/main" id="{448E42C2-EAC7-4767-9532-26C5C81542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F30115-1332-48E6-B786-209A0E321478}"/>
              </a:ext>
            </a:extLst>
          </p:cNvPr>
          <p:cNvSpPr>
            <a:spLocks noGrp="1"/>
          </p:cNvSpPr>
          <p:nvPr>
            <p:ph type="sldNum" sz="quarter" idx="12"/>
          </p:nvPr>
        </p:nvSpPr>
        <p:spPr/>
        <p:txBody>
          <a:bodyPr/>
          <a:lstStyle/>
          <a:p>
            <a:fld id="{FB566EF3-9D01-4D77-B06C-7319089489AF}" type="slidenum">
              <a:rPr lang="en-US" smtClean="0"/>
              <a:t>‹#›</a:t>
            </a:fld>
            <a:endParaRPr lang="en-US"/>
          </a:p>
        </p:txBody>
      </p:sp>
    </p:spTree>
    <p:extLst>
      <p:ext uri="{BB962C8B-B14F-4D97-AF65-F5344CB8AC3E}">
        <p14:creationId xmlns:p14="http://schemas.microsoft.com/office/powerpoint/2010/main" val="17090493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9B462-62A5-4838-8EAE-79CFB0DA67AC}"/>
              </a:ext>
            </a:extLst>
          </p:cNvPr>
          <p:cNvSpPr>
            <a:spLocks noGrp="1"/>
          </p:cNvSpPr>
          <p:nvPr>
            <p:ph type="dt" sz="half" idx="10"/>
          </p:nvPr>
        </p:nvSpPr>
        <p:spPr/>
        <p:txBody>
          <a:bodyPr/>
          <a:lstStyle/>
          <a:p>
            <a:fld id="{89A5DE4C-1817-423E-93E8-170CE51E3D75}" type="datetimeFigureOut">
              <a:rPr lang="en-US" smtClean="0"/>
              <a:t>11/21/2024</a:t>
            </a:fld>
            <a:endParaRPr lang="en-US"/>
          </a:p>
        </p:txBody>
      </p:sp>
      <p:sp>
        <p:nvSpPr>
          <p:cNvPr id="3" name="Footer Placeholder 2">
            <a:extLst>
              <a:ext uri="{FF2B5EF4-FFF2-40B4-BE49-F238E27FC236}">
                <a16:creationId xmlns:a16="http://schemas.microsoft.com/office/drawing/2014/main" id="{187D50DE-FFCD-4E02-85B3-F1BE694759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6F00C4-B1EA-40DB-BC74-5A3F26409D93}"/>
              </a:ext>
            </a:extLst>
          </p:cNvPr>
          <p:cNvSpPr>
            <a:spLocks noGrp="1"/>
          </p:cNvSpPr>
          <p:nvPr>
            <p:ph type="sldNum" sz="quarter" idx="12"/>
          </p:nvPr>
        </p:nvSpPr>
        <p:spPr/>
        <p:txBody>
          <a:bodyPr/>
          <a:lstStyle/>
          <a:p>
            <a:fld id="{FB566EF3-9D01-4D77-B06C-7319089489AF}" type="slidenum">
              <a:rPr lang="en-US" smtClean="0"/>
              <a:t>‹#›</a:t>
            </a:fld>
            <a:endParaRPr lang="en-US"/>
          </a:p>
        </p:txBody>
      </p:sp>
    </p:spTree>
    <p:extLst>
      <p:ext uri="{BB962C8B-B14F-4D97-AF65-F5344CB8AC3E}">
        <p14:creationId xmlns:p14="http://schemas.microsoft.com/office/powerpoint/2010/main" val="35003779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CF68-10DD-41D2-95CA-975F96BDB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E9BB1E-CA05-446B-8C2F-D87E2885B4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85134-4E90-4B7B-8F80-73A7E5F246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430B0A-44BA-4A88-98EE-99A0035BCC7A}"/>
              </a:ext>
            </a:extLst>
          </p:cNvPr>
          <p:cNvSpPr>
            <a:spLocks noGrp="1"/>
          </p:cNvSpPr>
          <p:nvPr>
            <p:ph type="dt" sz="half" idx="10"/>
          </p:nvPr>
        </p:nvSpPr>
        <p:spPr/>
        <p:txBody>
          <a:bodyPr/>
          <a:lstStyle/>
          <a:p>
            <a:fld id="{89A5DE4C-1817-423E-93E8-170CE51E3D75}" type="datetimeFigureOut">
              <a:rPr lang="en-US" smtClean="0"/>
              <a:t>11/21/2024</a:t>
            </a:fld>
            <a:endParaRPr lang="en-US"/>
          </a:p>
        </p:txBody>
      </p:sp>
      <p:sp>
        <p:nvSpPr>
          <p:cNvPr id="6" name="Footer Placeholder 5">
            <a:extLst>
              <a:ext uri="{FF2B5EF4-FFF2-40B4-BE49-F238E27FC236}">
                <a16:creationId xmlns:a16="http://schemas.microsoft.com/office/drawing/2014/main" id="{1F57EF87-AADB-454A-A99F-45EC3EF04C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95D76-7C07-4C79-A6A7-15ADFC88AA37}"/>
              </a:ext>
            </a:extLst>
          </p:cNvPr>
          <p:cNvSpPr>
            <a:spLocks noGrp="1"/>
          </p:cNvSpPr>
          <p:nvPr>
            <p:ph type="sldNum" sz="quarter" idx="12"/>
          </p:nvPr>
        </p:nvSpPr>
        <p:spPr/>
        <p:txBody>
          <a:bodyPr/>
          <a:lstStyle/>
          <a:p>
            <a:fld id="{FB566EF3-9D01-4D77-B06C-7319089489AF}" type="slidenum">
              <a:rPr lang="en-US" smtClean="0"/>
              <a:t>‹#›</a:t>
            </a:fld>
            <a:endParaRPr lang="en-US"/>
          </a:p>
        </p:txBody>
      </p:sp>
    </p:spTree>
    <p:extLst>
      <p:ext uri="{BB962C8B-B14F-4D97-AF65-F5344CB8AC3E}">
        <p14:creationId xmlns:p14="http://schemas.microsoft.com/office/powerpoint/2010/main" val="32259715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15F74-A8BC-4F94-BAE5-20D3BCB7F9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529526-9DFF-4D74-8B00-6FB6883D16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89F836-28C8-4A2F-A0E0-9CB61C5075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01013-194B-42A4-A332-1D1BE4D9B3F3}"/>
              </a:ext>
            </a:extLst>
          </p:cNvPr>
          <p:cNvSpPr>
            <a:spLocks noGrp="1"/>
          </p:cNvSpPr>
          <p:nvPr>
            <p:ph type="dt" sz="half" idx="10"/>
          </p:nvPr>
        </p:nvSpPr>
        <p:spPr/>
        <p:txBody>
          <a:bodyPr/>
          <a:lstStyle/>
          <a:p>
            <a:fld id="{89A5DE4C-1817-423E-93E8-170CE51E3D75}" type="datetimeFigureOut">
              <a:rPr lang="en-US" smtClean="0"/>
              <a:t>11/21/2024</a:t>
            </a:fld>
            <a:endParaRPr lang="en-US"/>
          </a:p>
        </p:txBody>
      </p:sp>
      <p:sp>
        <p:nvSpPr>
          <p:cNvPr id="6" name="Footer Placeholder 5">
            <a:extLst>
              <a:ext uri="{FF2B5EF4-FFF2-40B4-BE49-F238E27FC236}">
                <a16:creationId xmlns:a16="http://schemas.microsoft.com/office/drawing/2014/main" id="{69E6A711-B12B-4DC7-A957-6C8240150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BEBBD-9FE8-4789-B759-8BBF33DCF4A6}"/>
              </a:ext>
            </a:extLst>
          </p:cNvPr>
          <p:cNvSpPr>
            <a:spLocks noGrp="1"/>
          </p:cNvSpPr>
          <p:nvPr>
            <p:ph type="sldNum" sz="quarter" idx="12"/>
          </p:nvPr>
        </p:nvSpPr>
        <p:spPr/>
        <p:txBody>
          <a:bodyPr/>
          <a:lstStyle/>
          <a:p>
            <a:fld id="{FB566EF3-9D01-4D77-B06C-7319089489AF}" type="slidenum">
              <a:rPr lang="en-US" smtClean="0"/>
              <a:t>‹#›</a:t>
            </a:fld>
            <a:endParaRPr lang="en-US"/>
          </a:p>
        </p:txBody>
      </p:sp>
    </p:spTree>
    <p:extLst>
      <p:ext uri="{BB962C8B-B14F-4D97-AF65-F5344CB8AC3E}">
        <p14:creationId xmlns:p14="http://schemas.microsoft.com/office/powerpoint/2010/main" val="38102597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7AEB-0270-4543-A5D4-BB7C7741C9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2D233D-3A43-4E68-8B85-B9E532600F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3993A-B586-4931-AA89-C676D84058FC}"/>
              </a:ext>
            </a:extLst>
          </p:cNvPr>
          <p:cNvSpPr>
            <a:spLocks noGrp="1"/>
          </p:cNvSpPr>
          <p:nvPr>
            <p:ph type="dt" sz="half" idx="10"/>
          </p:nvPr>
        </p:nvSpPr>
        <p:spPr/>
        <p:txBody>
          <a:bodyPr/>
          <a:lstStyle/>
          <a:p>
            <a:fld id="{89A5DE4C-1817-423E-93E8-170CE51E3D75}" type="datetimeFigureOut">
              <a:rPr lang="en-US" smtClean="0"/>
              <a:t>11/21/2024</a:t>
            </a:fld>
            <a:endParaRPr lang="en-US"/>
          </a:p>
        </p:txBody>
      </p:sp>
      <p:sp>
        <p:nvSpPr>
          <p:cNvPr id="5" name="Footer Placeholder 4">
            <a:extLst>
              <a:ext uri="{FF2B5EF4-FFF2-40B4-BE49-F238E27FC236}">
                <a16:creationId xmlns:a16="http://schemas.microsoft.com/office/drawing/2014/main" id="{90BEA4AD-B05F-4C88-BC30-A3F12427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9F096-A985-48E5-BDE1-976ED5CB7BE8}"/>
              </a:ext>
            </a:extLst>
          </p:cNvPr>
          <p:cNvSpPr>
            <a:spLocks noGrp="1"/>
          </p:cNvSpPr>
          <p:nvPr>
            <p:ph type="sldNum" sz="quarter" idx="12"/>
          </p:nvPr>
        </p:nvSpPr>
        <p:spPr/>
        <p:txBody>
          <a:bodyPr/>
          <a:lstStyle/>
          <a:p>
            <a:fld id="{FB566EF3-9D01-4D77-B06C-7319089489AF}" type="slidenum">
              <a:rPr lang="en-US" smtClean="0"/>
              <a:t>‹#›</a:t>
            </a:fld>
            <a:endParaRPr lang="en-US"/>
          </a:p>
        </p:txBody>
      </p:sp>
    </p:spTree>
    <p:extLst>
      <p:ext uri="{BB962C8B-B14F-4D97-AF65-F5344CB8AC3E}">
        <p14:creationId xmlns:p14="http://schemas.microsoft.com/office/powerpoint/2010/main" val="380822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A40340A-8E97-4E1E-AA33-2740597AC68B}"/>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3" name="页脚占位符 2">
            <a:extLst>
              <a:ext uri="{FF2B5EF4-FFF2-40B4-BE49-F238E27FC236}">
                <a16:creationId xmlns:a16="http://schemas.microsoft.com/office/drawing/2014/main" id="{4D51A7CE-810D-4F05-88B0-C684395AF8F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9C07295-1730-44E0-A993-09903E093D68}"/>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5402658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AB99E6-AB38-47F4-AA2A-93CB730D01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431115-E98B-4AFC-9A6F-6BB4855C57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A50AC-1E34-4896-A015-629A425BD853}"/>
              </a:ext>
            </a:extLst>
          </p:cNvPr>
          <p:cNvSpPr>
            <a:spLocks noGrp="1"/>
          </p:cNvSpPr>
          <p:nvPr>
            <p:ph type="dt" sz="half" idx="10"/>
          </p:nvPr>
        </p:nvSpPr>
        <p:spPr/>
        <p:txBody>
          <a:bodyPr/>
          <a:lstStyle/>
          <a:p>
            <a:fld id="{89A5DE4C-1817-423E-93E8-170CE51E3D75}" type="datetimeFigureOut">
              <a:rPr lang="en-US" smtClean="0"/>
              <a:t>11/21/2024</a:t>
            </a:fld>
            <a:endParaRPr lang="en-US"/>
          </a:p>
        </p:txBody>
      </p:sp>
      <p:sp>
        <p:nvSpPr>
          <p:cNvPr id="5" name="Footer Placeholder 4">
            <a:extLst>
              <a:ext uri="{FF2B5EF4-FFF2-40B4-BE49-F238E27FC236}">
                <a16:creationId xmlns:a16="http://schemas.microsoft.com/office/drawing/2014/main" id="{6E723FA8-BF4F-4F84-891E-4F9F31DE8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98EBC7-B228-4208-BFA5-84BCD021EE90}"/>
              </a:ext>
            </a:extLst>
          </p:cNvPr>
          <p:cNvSpPr>
            <a:spLocks noGrp="1"/>
          </p:cNvSpPr>
          <p:nvPr>
            <p:ph type="sldNum" sz="quarter" idx="12"/>
          </p:nvPr>
        </p:nvSpPr>
        <p:spPr/>
        <p:txBody>
          <a:bodyPr/>
          <a:lstStyle/>
          <a:p>
            <a:fld id="{FB566EF3-9D01-4D77-B06C-7319089489AF}" type="slidenum">
              <a:rPr lang="en-US" smtClean="0"/>
              <a:t>‹#›</a:t>
            </a:fld>
            <a:endParaRPr lang="en-US"/>
          </a:p>
        </p:txBody>
      </p:sp>
    </p:spTree>
    <p:extLst>
      <p:ext uri="{BB962C8B-B14F-4D97-AF65-F5344CB8AC3E}">
        <p14:creationId xmlns:p14="http://schemas.microsoft.com/office/powerpoint/2010/main" val="2886633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标题与项目符号">
    <p:bg>
      <p:bgPr>
        <a:solidFill>
          <a:srgbClr val="000000"/>
        </a:solidFill>
        <a:effectLst/>
      </p:bgPr>
    </p:bg>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lvl1pPr>
              <a:defRPr>
                <a:solidFill>
                  <a:srgbClr val="FFFFFF"/>
                </a:solidFill>
                <a:latin typeface="Helvetica Light"/>
                <a:ea typeface="Helvetica Light"/>
                <a:cs typeface="Helvetica Light"/>
                <a:sym typeface="Helvetica Light"/>
              </a:defRPr>
            </a:lvl1pPr>
          </a:lstStyle>
          <a:p>
            <a:r>
              <a:t>Title Text</a:t>
            </a:r>
          </a:p>
        </p:txBody>
      </p:sp>
      <p:sp>
        <p:nvSpPr>
          <p:cNvPr id="127" name="Body Level One…"/>
          <p:cNvSpPr txBox="1">
            <a:spLocks noGrp="1"/>
          </p:cNvSpPr>
          <p:nvPr>
            <p:ph type="body" idx="1"/>
          </p:nvPr>
        </p:nvSpPr>
        <p:spPr>
          <a:prstGeom prst="rect">
            <a:avLst/>
          </a:prstGeom>
        </p:spPr>
        <p:txBody>
          <a:bodyPr/>
          <a:lstStyle>
            <a:lvl1pPr>
              <a:buSzPct val="75000"/>
              <a:defRPr>
                <a:solidFill>
                  <a:srgbClr val="FFFFFF"/>
                </a:solidFill>
                <a:latin typeface="Helvetica Light"/>
                <a:ea typeface="Helvetica Light"/>
                <a:cs typeface="Helvetica Light"/>
                <a:sym typeface="Helvetica Light"/>
              </a:defRPr>
            </a:lvl1pPr>
            <a:lvl2pPr>
              <a:buSzPct val="75000"/>
              <a:defRPr>
                <a:solidFill>
                  <a:srgbClr val="FFFFFF"/>
                </a:solidFill>
                <a:latin typeface="Helvetica Light"/>
                <a:ea typeface="Helvetica Light"/>
                <a:cs typeface="Helvetica Light"/>
                <a:sym typeface="Helvetica Light"/>
              </a:defRPr>
            </a:lvl2pPr>
            <a:lvl3pPr>
              <a:buSzPct val="75000"/>
              <a:defRPr>
                <a:solidFill>
                  <a:srgbClr val="FFFFFF"/>
                </a:solidFill>
                <a:latin typeface="Helvetica Light"/>
                <a:ea typeface="Helvetica Light"/>
                <a:cs typeface="Helvetica Light"/>
                <a:sym typeface="Helvetica Light"/>
              </a:defRPr>
            </a:lvl3pPr>
            <a:lvl4pPr>
              <a:buSzPct val="75000"/>
              <a:defRPr>
                <a:solidFill>
                  <a:srgbClr val="FFFFFF"/>
                </a:solidFill>
                <a:latin typeface="Helvetica Light"/>
                <a:ea typeface="Helvetica Light"/>
                <a:cs typeface="Helvetica Light"/>
                <a:sym typeface="Helvetica Light"/>
              </a:defRPr>
            </a:lvl4pPr>
            <a:lvl5pPr>
              <a:buSzPct val="75000"/>
              <a:defRPr>
                <a:solidFill>
                  <a:srgbClr val="FFFFFF"/>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5979516" y="6540500"/>
            <a:ext cx="296556" cy="287258"/>
          </a:xfrm>
          <a:prstGeom prst="rect">
            <a:avLst/>
          </a:prstGeom>
        </p:spPr>
        <p:txBody>
          <a:bodyPr/>
          <a:lstStyle>
            <a:lvl1pPr>
              <a:defRPr>
                <a:solidFill>
                  <a:srgbClr val="FFFFFF"/>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47142221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398E4-6DB5-4728-A5CC-7C53A62998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A4B25B-B86C-4D6F-BEC7-6AED13F47F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EC3159-1755-46E5-B2EE-49D9A5982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6709C3-C866-419C-ABCC-D9E647D499B3}"/>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0656B633-B883-4B4A-98E5-94894CEEFA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C4A654-74A1-45B4-8746-CF9D77AB7963}"/>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58699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CFF14-B643-4295-825F-EC16490377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3B3F34-A8F3-4BB8-88A4-E71DE917EA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2FEE093-EF1E-4FC2-A135-8B110C6FAB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37588F5-F532-4199-9B7E-41F1F3A78527}"/>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D31132FF-0FE2-44A8-97C6-EBD6ABCB59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4696CA-4AE0-4206-AA70-054C5362D83E}"/>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303661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theme" Target="../theme/theme5.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098EA29-8AD5-4396-87D5-0A19F7D53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6B8786E-D0FC-4BC1-BBF8-6C6C7E17D5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C98C83-545D-4D93-8AC8-933FA3443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C122CD7F-DCF1-46E8-A3EC-FB202F9DD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64705BB-6366-4722-BABE-1A8D94325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629588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D15AF90-4EF3-49B9-AFEA-606CC93B7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A428F-2412-49A1-B4E2-449B78E9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525492-8E28-40FB-A0C7-C43A4B7A8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EE43E7BC-A94A-4BDF-A16E-97048AE184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877D9B0-65EF-4FF5-A395-437DC14A5B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0122812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46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1" r:id="rId8"/>
    <p:sldLayoutId id="2147483682" r:id="rId9"/>
    <p:sldLayoutId id="2147483683" r:id="rId10"/>
    <p:sldLayoutId id="2147483684" r:id="rId11"/>
    <p:sldLayoutId id="2147483685" r:id="rId12"/>
    <p:sldLayoutId id="2147483688" r:id="rId13"/>
    <p:sldLayoutId id="2147483690" r:id="rId14"/>
  </p:sldLayoutIdLst>
  <p:hf hdr="0" ftr="0" dt="0"/>
  <p:txStyles>
    <p:titleStyle>
      <a:lvl1pPr algn="l" defTabSz="913530" rtl="0" eaLnBrk="1" latinLnBrk="0" hangingPunct="1">
        <a:lnSpc>
          <a:spcPct val="75000"/>
        </a:lnSpc>
        <a:spcBef>
          <a:spcPct val="0"/>
        </a:spcBef>
        <a:buNone/>
        <a:defRPr sz="4400" kern="1200" spc="-151" baseline="0">
          <a:solidFill>
            <a:schemeClr val="tx1"/>
          </a:solidFill>
          <a:latin typeface="+mj-lt"/>
          <a:ea typeface="+mj-ea"/>
          <a:cs typeface="+mj-cs"/>
        </a:defRPr>
      </a:lvl1pPr>
    </p:titleStyle>
    <p:bodyStyle>
      <a:lvl1pPr marL="0" indent="0" algn="l" defTabSz="913530" rtl="0" eaLnBrk="1" latinLnBrk="0" hangingPunct="1">
        <a:lnSpc>
          <a:spcPct val="150000"/>
        </a:lnSpc>
        <a:spcBef>
          <a:spcPts val="1000"/>
        </a:spcBef>
        <a:buFont typeface="Arial" panose="020B0604020202090204" pitchFamily="34" charset="0"/>
        <a:buNone/>
        <a:defRPr sz="2800" kern="1200">
          <a:solidFill>
            <a:schemeClr val="tx1"/>
          </a:solidFill>
          <a:latin typeface="+mn-lt"/>
          <a:ea typeface="+mn-ea"/>
          <a:cs typeface="+mn-cs"/>
        </a:defRPr>
      </a:lvl1pPr>
      <a:lvl2pPr marL="0" indent="0" algn="l" defTabSz="913530" rtl="0" eaLnBrk="1" latinLnBrk="0" hangingPunct="1">
        <a:lnSpc>
          <a:spcPct val="150000"/>
        </a:lnSpc>
        <a:spcBef>
          <a:spcPts val="500"/>
        </a:spcBef>
        <a:buFont typeface="Arial" panose="020B0604020202090204" pitchFamily="34" charset="0"/>
        <a:buNone/>
        <a:defRPr sz="1800" kern="1200">
          <a:solidFill>
            <a:schemeClr val="tx1"/>
          </a:solidFill>
          <a:latin typeface="+mn-lt"/>
          <a:ea typeface="+mn-ea"/>
          <a:cs typeface="+mn-cs"/>
        </a:defRPr>
      </a:lvl2pPr>
      <a:lvl3pPr marL="0" indent="0" algn="l" defTabSz="913530" rtl="0" eaLnBrk="1" latinLnBrk="0" hangingPunct="1">
        <a:lnSpc>
          <a:spcPct val="150000"/>
        </a:lnSpc>
        <a:spcBef>
          <a:spcPts val="500"/>
        </a:spcBef>
        <a:buFont typeface="Arial" panose="020B0604020202090204" pitchFamily="34" charset="0"/>
        <a:buNone/>
        <a:defRPr sz="1200" kern="1200">
          <a:solidFill>
            <a:schemeClr val="tx1"/>
          </a:solidFill>
          <a:latin typeface="+mn-lt"/>
          <a:ea typeface="+mn-ea"/>
          <a:cs typeface="+mn-cs"/>
        </a:defRPr>
      </a:lvl3pPr>
      <a:lvl4pPr marL="0" indent="0" algn="l" defTabSz="913530" rtl="0" eaLnBrk="1" latinLnBrk="0" hangingPunct="1">
        <a:lnSpc>
          <a:spcPct val="150000"/>
        </a:lnSpc>
        <a:spcBef>
          <a:spcPts val="500"/>
        </a:spcBef>
        <a:buFont typeface="Arial" panose="020B0604020202090204" pitchFamily="34" charset="0"/>
        <a:buNone/>
        <a:defRPr sz="1000" kern="1200">
          <a:solidFill>
            <a:schemeClr val="tx1">
              <a:alpha val="70000"/>
            </a:schemeClr>
          </a:solidFill>
          <a:latin typeface="+mn-lt"/>
          <a:ea typeface="+mn-ea"/>
          <a:cs typeface="+mn-cs"/>
        </a:defRPr>
      </a:lvl4pPr>
      <a:lvl5pPr marL="0" indent="0" algn="l" defTabSz="913530" rtl="0" eaLnBrk="1" latinLnBrk="0" hangingPunct="1">
        <a:lnSpc>
          <a:spcPct val="150000"/>
        </a:lnSpc>
        <a:spcBef>
          <a:spcPts val="500"/>
        </a:spcBef>
        <a:buFont typeface="Arial" panose="020B0604020202090204" pitchFamily="34" charset="0"/>
        <a:buNone/>
        <a:defRPr sz="1000" kern="1200" baseline="0">
          <a:solidFill>
            <a:schemeClr val="tx1">
              <a:alpha val="50000"/>
            </a:schemeClr>
          </a:solidFill>
          <a:latin typeface="+mn-lt"/>
          <a:ea typeface="+mn-ea"/>
          <a:cs typeface="+mn-cs"/>
        </a:defRPr>
      </a:lvl5pPr>
      <a:lvl6pPr marL="2514537"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726"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8914"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103"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530" rtl="0" eaLnBrk="1" latinLnBrk="0" hangingPunct="1">
        <a:defRPr sz="1800" kern="1200">
          <a:solidFill>
            <a:schemeClr val="tx1"/>
          </a:solidFill>
          <a:latin typeface="+mn-lt"/>
          <a:ea typeface="+mn-ea"/>
          <a:cs typeface="+mn-cs"/>
        </a:defRPr>
      </a:lvl1pPr>
      <a:lvl2pPr marL="457189" algn="l" defTabSz="913530" rtl="0" eaLnBrk="1" latinLnBrk="0" hangingPunct="1">
        <a:defRPr sz="1800" kern="1200">
          <a:solidFill>
            <a:schemeClr val="tx1"/>
          </a:solidFill>
          <a:latin typeface="+mn-lt"/>
          <a:ea typeface="+mn-ea"/>
          <a:cs typeface="+mn-cs"/>
        </a:defRPr>
      </a:lvl2pPr>
      <a:lvl3pPr marL="914377" algn="l" defTabSz="913530" rtl="0" eaLnBrk="1" latinLnBrk="0" hangingPunct="1">
        <a:defRPr sz="1800" kern="1200">
          <a:solidFill>
            <a:schemeClr val="tx1"/>
          </a:solidFill>
          <a:latin typeface="+mn-lt"/>
          <a:ea typeface="+mn-ea"/>
          <a:cs typeface="+mn-cs"/>
        </a:defRPr>
      </a:lvl3pPr>
      <a:lvl4pPr marL="1371566" algn="l" defTabSz="913530" rtl="0" eaLnBrk="1" latinLnBrk="0" hangingPunct="1">
        <a:defRPr sz="1800" kern="1200">
          <a:solidFill>
            <a:schemeClr val="tx1"/>
          </a:solidFill>
          <a:latin typeface="+mn-lt"/>
          <a:ea typeface="+mn-ea"/>
          <a:cs typeface="+mn-cs"/>
        </a:defRPr>
      </a:lvl4pPr>
      <a:lvl5pPr marL="1828754" algn="l" defTabSz="913530" rtl="0" eaLnBrk="1" latinLnBrk="0" hangingPunct="1">
        <a:defRPr sz="1800" kern="1200">
          <a:solidFill>
            <a:schemeClr val="tx1"/>
          </a:solidFill>
          <a:latin typeface="+mn-lt"/>
          <a:ea typeface="+mn-ea"/>
          <a:cs typeface="+mn-cs"/>
        </a:defRPr>
      </a:lvl5pPr>
      <a:lvl6pPr marL="2285943" algn="l" defTabSz="913530" rtl="0" eaLnBrk="1" latinLnBrk="0" hangingPunct="1">
        <a:defRPr sz="1800" kern="1200">
          <a:solidFill>
            <a:schemeClr val="tx1"/>
          </a:solidFill>
          <a:latin typeface="+mn-lt"/>
          <a:ea typeface="+mn-ea"/>
          <a:cs typeface="+mn-cs"/>
        </a:defRPr>
      </a:lvl6pPr>
      <a:lvl7pPr marL="2743131" algn="l" defTabSz="913530" rtl="0" eaLnBrk="1" latinLnBrk="0" hangingPunct="1">
        <a:defRPr sz="1800" kern="1200">
          <a:solidFill>
            <a:schemeClr val="tx1"/>
          </a:solidFill>
          <a:latin typeface="+mn-lt"/>
          <a:ea typeface="+mn-ea"/>
          <a:cs typeface="+mn-cs"/>
        </a:defRPr>
      </a:lvl7pPr>
      <a:lvl8pPr marL="3200320" algn="l" defTabSz="913530" rtl="0" eaLnBrk="1" latinLnBrk="0" hangingPunct="1">
        <a:defRPr sz="1800" kern="1200">
          <a:solidFill>
            <a:schemeClr val="tx1"/>
          </a:solidFill>
          <a:latin typeface="+mn-lt"/>
          <a:ea typeface="+mn-ea"/>
          <a:cs typeface="+mn-cs"/>
        </a:defRPr>
      </a:lvl8pPr>
      <a:lvl9pPr marL="3657509" algn="l" defTabSz="9135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23656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700" r:id="rId8"/>
    <p:sldLayoutId id="2147483701" r:id="rId9"/>
    <p:sldLayoutId id="2147483702" r:id="rId10"/>
    <p:sldLayoutId id="2147483703" r:id="rId11"/>
    <p:sldLayoutId id="2147483704" r:id="rId12"/>
    <p:sldLayoutId id="2147483707" r:id="rId13"/>
    <p:sldLayoutId id="2147483709" r:id="rId14"/>
  </p:sldLayoutIdLst>
  <p:hf hdr="0" ftr="0" dt="0"/>
  <p:txStyles>
    <p:titleStyle>
      <a:lvl1pPr algn="l" defTabSz="913530" rtl="0" eaLnBrk="1" latinLnBrk="0" hangingPunct="1">
        <a:lnSpc>
          <a:spcPct val="75000"/>
        </a:lnSpc>
        <a:spcBef>
          <a:spcPct val="0"/>
        </a:spcBef>
        <a:buNone/>
        <a:defRPr sz="4400" kern="1200" spc="-151" baseline="0">
          <a:solidFill>
            <a:schemeClr val="tx1"/>
          </a:solidFill>
          <a:latin typeface="+mj-lt"/>
          <a:ea typeface="+mj-ea"/>
          <a:cs typeface="+mj-cs"/>
        </a:defRPr>
      </a:lvl1pPr>
    </p:titleStyle>
    <p:bodyStyle>
      <a:lvl1pPr marL="0" indent="0" algn="l" defTabSz="913530" rtl="0" eaLnBrk="1" latinLnBrk="0" hangingPunct="1">
        <a:lnSpc>
          <a:spcPct val="150000"/>
        </a:lnSpc>
        <a:spcBef>
          <a:spcPts val="1000"/>
        </a:spcBef>
        <a:buFont typeface="Arial" panose="020B0604020202090204" pitchFamily="34" charset="0"/>
        <a:buNone/>
        <a:defRPr sz="2800" kern="1200">
          <a:solidFill>
            <a:schemeClr val="tx1"/>
          </a:solidFill>
          <a:latin typeface="+mn-lt"/>
          <a:ea typeface="+mn-ea"/>
          <a:cs typeface="+mn-cs"/>
        </a:defRPr>
      </a:lvl1pPr>
      <a:lvl2pPr marL="0" indent="0" algn="l" defTabSz="913530" rtl="0" eaLnBrk="1" latinLnBrk="0" hangingPunct="1">
        <a:lnSpc>
          <a:spcPct val="150000"/>
        </a:lnSpc>
        <a:spcBef>
          <a:spcPts val="500"/>
        </a:spcBef>
        <a:buFont typeface="Arial" panose="020B0604020202090204" pitchFamily="34" charset="0"/>
        <a:buNone/>
        <a:defRPr sz="1800" kern="1200">
          <a:solidFill>
            <a:schemeClr val="tx1"/>
          </a:solidFill>
          <a:latin typeface="+mn-lt"/>
          <a:ea typeface="+mn-ea"/>
          <a:cs typeface="+mn-cs"/>
        </a:defRPr>
      </a:lvl2pPr>
      <a:lvl3pPr marL="0" indent="0" algn="l" defTabSz="913530" rtl="0" eaLnBrk="1" latinLnBrk="0" hangingPunct="1">
        <a:lnSpc>
          <a:spcPct val="150000"/>
        </a:lnSpc>
        <a:spcBef>
          <a:spcPts val="500"/>
        </a:spcBef>
        <a:buFont typeface="Arial" panose="020B0604020202090204" pitchFamily="34" charset="0"/>
        <a:buNone/>
        <a:defRPr sz="1200" kern="1200">
          <a:solidFill>
            <a:schemeClr val="tx1"/>
          </a:solidFill>
          <a:latin typeface="+mn-lt"/>
          <a:ea typeface="+mn-ea"/>
          <a:cs typeface="+mn-cs"/>
        </a:defRPr>
      </a:lvl3pPr>
      <a:lvl4pPr marL="0" indent="0" algn="l" defTabSz="913530" rtl="0" eaLnBrk="1" latinLnBrk="0" hangingPunct="1">
        <a:lnSpc>
          <a:spcPct val="150000"/>
        </a:lnSpc>
        <a:spcBef>
          <a:spcPts val="500"/>
        </a:spcBef>
        <a:buFont typeface="Arial" panose="020B0604020202090204" pitchFamily="34" charset="0"/>
        <a:buNone/>
        <a:defRPr sz="1000" kern="1200">
          <a:solidFill>
            <a:schemeClr val="tx1">
              <a:alpha val="70000"/>
            </a:schemeClr>
          </a:solidFill>
          <a:latin typeface="+mn-lt"/>
          <a:ea typeface="+mn-ea"/>
          <a:cs typeface="+mn-cs"/>
        </a:defRPr>
      </a:lvl4pPr>
      <a:lvl5pPr marL="0" indent="0" algn="l" defTabSz="913530" rtl="0" eaLnBrk="1" latinLnBrk="0" hangingPunct="1">
        <a:lnSpc>
          <a:spcPct val="150000"/>
        </a:lnSpc>
        <a:spcBef>
          <a:spcPts val="500"/>
        </a:spcBef>
        <a:buFont typeface="Arial" panose="020B0604020202090204" pitchFamily="34" charset="0"/>
        <a:buNone/>
        <a:defRPr sz="1000" kern="1200" baseline="0">
          <a:solidFill>
            <a:schemeClr val="tx1">
              <a:alpha val="50000"/>
            </a:schemeClr>
          </a:solidFill>
          <a:latin typeface="+mn-lt"/>
          <a:ea typeface="+mn-ea"/>
          <a:cs typeface="+mn-cs"/>
        </a:defRPr>
      </a:lvl5pPr>
      <a:lvl6pPr marL="2514537"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726"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8914"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103"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530" rtl="0" eaLnBrk="1" latinLnBrk="0" hangingPunct="1">
        <a:defRPr sz="1800" kern="1200">
          <a:solidFill>
            <a:schemeClr val="tx1"/>
          </a:solidFill>
          <a:latin typeface="+mn-lt"/>
          <a:ea typeface="+mn-ea"/>
          <a:cs typeface="+mn-cs"/>
        </a:defRPr>
      </a:lvl1pPr>
      <a:lvl2pPr marL="457189" algn="l" defTabSz="913530" rtl="0" eaLnBrk="1" latinLnBrk="0" hangingPunct="1">
        <a:defRPr sz="1800" kern="1200">
          <a:solidFill>
            <a:schemeClr val="tx1"/>
          </a:solidFill>
          <a:latin typeface="+mn-lt"/>
          <a:ea typeface="+mn-ea"/>
          <a:cs typeface="+mn-cs"/>
        </a:defRPr>
      </a:lvl2pPr>
      <a:lvl3pPr marL="914377" algn="l" defTabSz="913530" rtl="0" eaLnBrk="1" latinLnBrk="0" hangingPunct="1">
        <a:defRPr sz="1800" kern="1200">
          <a:solidFill>
            <a:schemeClr val="tx1"/>
          </a:solidFill>
          <a:latin typeface="+mn-lt"/>
          <a:ea typeface="+mn-ea"/>
          <a:cs typeface="+mn-cs"/>
        </a:defRPr>
      </a:lvl3pPr>
      <a:lvl4pPr marL="1371566" algn="l" defTabSz="913530" rtl="0" eaLnBrk="1" latinLnBrk="0" hangingPunct="1">
        <a:defRPr sz="1800" kern="1200">
          <a:solidFill>
            <a:schemeClr val="tx1"/>
          </a:solidFill>
          <a:latin typeface="+mn-lt"/>
          <a:ea typeface="+mn-ea"/>
          <a:cs typeface="+mn-cs"/>
        </a:defRPr>
      </a:lvl4pPr>
      <a:lvl5pPr marL="1828754" algn="l" defTabSz="913530" rtl="0" eaLnBrk="1" latinLnBrk="0" hangingPunct="1">
        <a:defRPr sz="1800" kern="1200">
          <a:solidFill>
            <a:schemeClr val="tx1"/>
          </a:solidFill>
          <a:latin typeface="+mn-lt"/>
          <a:ea typeface="+mn-ea"/>
          <a:cs typeface="+mn-cs"/>
        </a:defRPr>
      </a:lvl5pPr>
      <a:lvl6pPr marL="2285943" algn="l" defTabSz="913530" rtl="0" eaLnBrk="1" latinLnBrk="0" hangingPunct="1">
        <a:defRPr sz="1800" kern="1200">
          <a:solidFill>
            <a:schemeClr val="tx1"/>
          </a:solidFill>
          <a:latin typeface="+mn-lt"/>
          <a:ea typeface="+mn-ea"/>
          <a:cs typeface="+mn-cs"/>
        </a:defRPr>
      </a:lvl6pPr>
      <a:lvl7pPr marL="2743131" algn="l" defTabSz="913530" rtl="0" eaLnBrk="1" latinLnBrk="0" hangingPunct="1">
        <a:defRPr sz="1800" kern="1200">
          <a:solidFill>
            <a:schemeClr val="tx1"/>
          </a:solidFill>
          <a:latin typeface="+mn-lt"/>
          <a:ea typeface="+mn-ea"/>
          <a:cs typeface="+mn-cs"/>
        </a:defRPr>
      </a:lvl7pPr>
      <a:lvl8pPr marL="3200320" algn="l" defTabSz="913530" rtl="0" eaLnBrk="1" latinLnBrk="0" hangingPunct="1">
        <a:defRPr sz="1800" kern="1200">
          <a:solidFill>
            <a:schemeClr val="tx1"/>
          </a:solidFill>
          <a:latin typeface="+mn-lt"/>
          <a:ea typeface="+mn-ea"/>
          <a:cs typeface="+mn-cs"/>
        </a:defRPr>
      </a:lvl8pPr>
      <a:lvl9pPr marL="3657509" algn="l" defTabSz="9135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标题文本"/>
          <p:cNvSpPr>
            <a:spLocks noGrp="1"/>
          </p:cNvSpPr>
          <p:nvPr>
            <p:ph type="title"/>
          </p:nvPr>
        </p:nvSpPr>
        <p:spPr>
          <a:xfrm>
            <a:off x="844551" y="177800"/>
            <a:ext cx="10502900" cy="1143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标题文本</a:t>
            </a:r>
          </a:p>
        </p:txBody>
      </p:sp>
      <p:sp>
        <p:nvSpPr>
          <p:cNvPr id="3" name="正文级别 1…"/>
          <p:cNvSpPr>
            <a:spLocks noGrp="1"/>
          </p:cNvSpPr>
          <p:nvPr>
            <p:ph type="body" idx="1"/>
          </p:nvPr>
        </p:nvSpPr>
        <p:spPr>
          <a:xfrm>
            <a:off x="844551" y="1574802"/>
            <a:ext cx="10502900" cy="46481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a:spLocks noGrp="1"/>
          </p:cNvSpPr>
          <p:nvPr>
            <p:ph type="sldNum" sz="quarter" idx="2"/>
          </p:nvPr>
        </p:nvSpPr>
        <p:spPr>
          <a:xfrm>
            <a:off x="5954969" y="6540502"/>
            <a:ext cx="275717" cy="279435"/>
          </a:xfrm>
          <a:prstGeom prst="rect">
            <a:avLst/>
          </a:prstGeom>
          <a:ln w="12700">
            <a:miter lim="400000"/>
          </a:ln>
        </p:spPr>
        <p:txBody>
          <a:bodyPr wrap="none" lIns="50800" tIns="50800" rIns="50800" bIns="50800">
            <a:spAutoFit/>
          </a:bodyPr>
          <a:lstStyle>
            <a:lvl1pPr>
              <a:defRPr sz="1149"/>
            </a:lvl1pPr>
          </a:lstStyle>
          <a:p>
            <a:pPr algn="ctr" defTabSz="395184" hangingPunct="0"/>
            <a:fld id="{86CB4B4D-7CA3-9044-876B-883B54F8677D}" type="slidenum">
              <a:rPr lang="uk-UA" kern="0" smtClean="0">
                <a:solidFill>
                  <a:srgbClr val="FFFFFF"/>
                </a:solidFill>
                <a:sym typeface="Helvetica Light"/>
              </a:rPr>
              <a:pPr algn="ctr" defTabSz="395184" hangingPunct="0"/>
              <a:t>‹#›</a:t>
            </a:fld>
            <a:endParaRPr lang="uk-UA" kern="0">
              <a:solidFill>
                <a:srgbClr val="FFFFFF"/>
              </a:solidFill>
              <a:sym typeface="Helvetica Light"/>
            </a:endParaRPr>
          </a:p>
        </p:txBody>
      </p:sp>
    </p:spTree>
    <p:extLst>
      <p:ext uri="{BB962C8B-B14F-4D97-AF65-F5344CB8AC3E}">
        <p14:creationId xmlns:p14="http://schemas.microsoft.com/office/powerpoint/2010/main" val="2202617829"/>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Lst>
  <p:transition spd="med"/>
  <p:txStyles>
    <p:titleStyle>
      <a:lvl1pPr marL="0" marR="0" indent="0" algn="ctr" defTabSz="395184" rtl="0" latinLnBrk="0">
        <a:lnSpc>
          <a:spcPct val="100000"/>
        </a:lnSpc>
        <a:spcBef>
          <a:spcPts val="0"/>
        </a:spcBef>
        <a:spcAft>
          <a:spcPts val="0"/>
        </a:spcAft>
        <a:buClrTx/>
        <a:buSzTx/>
        <a:buFontTx/>
        <a:buNone/>
        <a:tabLst/>
        <a:defRPr sz="5361" b="0" i="0" u="none" strike="noStrike" cap="none" spc="0" baseline="0">
          <a:ln>
            <a:noFill/>
          </a:ln>
          <a:solidFill>
            <a:srgbClr val="FFFFFF"/>
          </a:solidFill>
          <a:uFillTx/>
          <a:latin typeface="+mn-lt"/>
          <a:ea typeface="+mn-ea"/>
          <a:cs typeface="+mn-cs"/>
          <a:sym typeface="Helvetica Light"/>
        </a:defRPr>
      </a:lvl1pPr>
      <a:lvl2pPr marL="0" marR="0" indent="109435" algn="ctr" defTabSz="395184" rtl="0" latinLnBrk="0">
        <a:lnSpc>
          <a:spcPct val="100000"/>
        </a:lnSpc>
        <a:spcBef>
          <a:spcPts val="0"/>
        </a:spcBef>
        <a:spcAft>
          <a:spcPts val="0"/>
        </a:spcAft>
        <a:buClrTx/>
        <a:buSzTx/>
        <a:buFontTx/>
        <a:buNone/>
        <a:tabLst/>
        <a:defRPr sz="5361" b="0" i="0" u="none" strike="noStrike" cap="none" spc="0" baseline="0">
          <a:ln>
            <a:noFill/>
          </a:ln>
          <a:solidFill>
            <a:srgbClr val="FFFFFF"/>
          </a:solidFill>
          <a:uFillTx/>
          <a:latin typeface="+mn-lt"/>
          <a:ea typeface="+mn-ea"/>
          <a:cs typeface="+mn-cs"/>
          <a:sym typeface="Helvetica Light"/>
        </a:defRPr>
      </a:lvl2pPr>
      <a:lvl3pPr marL="0" marR="0" indent="218871" algn="ctr" defTabSz="395184" rtl="0" latinLnBrk="0">
        <a:lnSpc>
          <a:spcPct val="100000"/>
        </a:lnSpc>
        <a:spcBef>
          <a:spcPts val="0"/>
        </a:spcBef>
        <a:spcAft>
          <a:spcPts val="0"/>
        </a:spcAft>
        <a:buClrTx/>
        <a:buSzTx/>
        <a:buFontTx/>
        <a:buNone/>
        <a:tabLst/>
        <a:defRPr sz="5361" b="0" i="0" u="none" strike="noStrike" cap="none" spc="0" baseline="0">
          <a:ln>
            <a:noFill/>
          </a:ln>
          <a:solidFill>
            <a:srgbClr val="FFFFFF"/>
          </a:solidFill>
          <a:uFillTx/>
          <a:latin typeface="+mn-lt"/>
          <a:ea typeface="+mn-ea"/>
          <a:cs typeface="+mn-cs"/>
          <a:sym typeface="Helvetica Light"/>
        </a:defRPr>
      </a:lvl3pPr>
      <a:lvl4pPr marL="0" marR="0" indent="328306" algn="ctr" defTabSz="395184" rtl="0" latinLnBrk="0">
        <a:lnSpc>
          <a:spcPct val="100000"/>
        </a:lnSpc>
        <a:spcBef>
          <a:spcPts val="0"/>
        </a:spcBef>
        <a:spcAft>
          <a:spcPts val="0"/>
        </a:spcAft>
        <a:buClrTx/>
        <a:buSzTx/>
        <a:buFontTx/>
        <a:buNone/>
        <a:tabLst/>
        <a:defRPr sz="5361" b="0" i="0" u="none" strike="noStrike" cap="none" spc="0" baseline="0">
          <a:ln>
            <a:noFill/>
          </a:ln>
          <a:solidFill>
            <a:srgbClr val="FFFFFF"/>
          </a:solidFill>
          <a:uFillTx/>
          <a:latin typeface="+mn-lt"/>
          <a:ea typeface="+mn-ea"/>
          <a:cs typeface="+mn-cs"/>
          <a:sym typeface="Helvetica Light"/>
        </a:defRPr>
      </a:lvl4pPr>
      <a:lvl5pPr marL="0" marR="0" indent="437742" algn="ctr" defTabSz="395184" rtl="0" latinLnBrk="0">
        <a:lnSpc>
          <a:spcPct val="100000"/>
        </a:lnSpc>
        <a:spcBef>
          <a:spcPts val="0"/>
        </a:spcBef>
        <a:spcAft>
          <a:spcPts val="0"/>
        </a:spcAft>
        <a:buClrTx/>
        <a:buSzTx/>
        <a:buFontTx/>
        <a:buNone/>
        <a:tabLst/>
        <a:defRPr sz="5361" b="0" i="0" u="none" strike="noStrike" cap="none" spc="0" baseline="0">
          <a:ln>
            <a:noFill/>
          </a:ln>
          <a:solidFill>
            <a:srgbClr val="FFFFFF"/>
          </a:solidFill>
          <a:uFillTx/>
          <a:latin typeface="+mn-lt"/>
          <a:ea typeface="+mn-ea"/>
          <a:cs typeface="+mn-cs"/>
          <a:sym typeface="Helvetica Light"/>
        </a:defRPr>
      </a:lvl5pPr>
      <a:lvl6pPr marL="0" marR="0" indent="547177" algn="ctr" defTabSz="395184" rtl="0" latinLnBrk="0">
        <a:lnSpc>
          <a:spcPct val="100000"/>
        </a:lnSpc>
        <a:spcBef>
          <a:spcPts val="0"/>
        </a:spcBef>
        <a:spcAft>
          <a:spcPts val="0"/>
        </a:spcAft>
        <a:buClrTx/>
        <a:buSzTx/>
        <a:buFontTx/>
        <a:buNone/>
        <a:tabLst/>
        <a:defRPr sz="5361" b="0" i="0" u="none" strike="noStrike" cap="none" spc="0" baseline="0">
          <a:ln>
            <a:noFill/>
          </a:ln>
          <a:solidFill>
            <a:srgbClr val="FFFFFF"/>
          </a:solidFill>
          <a:uFillTx/>
          <a:latin typeface="+mn-lt"/>
          <a:ea typeface="+mn-ea"/>
          <a:cs typeface="+mn-cs"/>
          <a:sym typeface="Helvetica Light"/>
        </a:defRPr>
      </a:lvl6pPr>
      <a:lvl7pPr marL="0" marR="0" indent="656614" algn="ctr" defTabSz="395184" rtl="0" latinLnBrk="0">
        <a:lnSpc>
          <a:spcPct val="100000"/>
        </a:lnSpc>
        <a:spcBef>
          <a:spcPts val="0"/>
        </a:spcBef>
        <a:spcAft>
          <a:spcPts val="0"/>
        </a:spcAft>
        <a:buClrTx/>
        <a:buSzTx/>
        <a:buFontTx/>
        <a:buNone/>
        <a:tabLst/>
        <a:defRPr sz="5361" b="0" i="0" u="none" strike="noStrike" cap="none" spc="0" baseline="0">
          <a:ln>
            <a:noFill/>
          </a:ln>
          <a:solidFill>
            <a:srgbClr val="FFFFFF"/>
          </a:solidFill>
          <a:uFillTx/>
          <a:latin typeface="+mn-lt"/>
          <a:ea typeface="+mn-ea"/>
          <a:cs typeface="+mn-cs"/>
          <a:sym typeface="Helvetica Light"/>
        </a:defRPr>
      </a:lvl7pPr>
      <a:lvl8pPr marL="0" marR="0" indent="766048" algn="ctr" defTabSz="395184" rtl="0" latinLnBrk="0">
        <a:lnSpc>
          <a:spcPct val="100000"/>
        </a:lnSpc>
        <a:spcBef>
          <a:spcPts val="0"/>
        </a:spcBef>
        <a:spcAft>
          <a:spcPts val="0"/>
        </a:spcAft>
        <a:buClrTx/>
        <a:buSzTx/>
        <a:buFontTx/>
        <a:buNone/>
        <a:tabLst/>
        <a:defRPr sz="5361" b="0" i="0" u="none" strike="noStrike" cap="none" spc="0" baseline="0">
          <a:ln>
            <a:noFill/>
          </a:ln>
          <a:solidFill>
            <a:srgbClr val="FFFFFF"/>
          </a:solidFill>
          <a:uFillTx/>
          <a:latin typeface="+mn-lt"/>
          <a:ea typeface="+mn-ea"/>
          <a:cs typeface="+mn-cs"/>
          <a:sym typeface="Helvetica Light"/>
        </a:defRPr>
      </a:lvl8pPr>
      <a:lvl9pPr marL="0" marR="0" indent="875485" algn="ctr" defTabSz="395184" rtl="0" latinLnBrk="0">
        <a:lnSpc>
          <a:spcPct val="100000"/>
        </a:lnSpc>
        <a:spcBef>
          <a:spcPts val="0"/>
        </a:spcBef>
        <a:spcAft>
          <a:spcPts val="0"/>
        </a:spcAft>
        <a:buClrTx/>
        <a:buSzTx/>
        <a:buFontTx/>
        <a:buNone/>
        <a:tabLst/>
        <a:defRPr sz="5361" b="0" i="0" u="none" strike="noStrike" cap="none" spc="0" baseline="0">
          <a:ln>
            <a:noFill/>
          </a:ln>
          <a:solidFill>
            <a:srgbClr val="FFFFFF"/>
          </a:solidFill>
          <a:uFillTx/>
          <a:latin typeface="+mn-lt"/>
          <a:ea typeface="+mn-ea"/>
          <a:cs typeface="+mn-cs"/>
          <a:sym typeface="Helvetica Light"/>
        </a:defRPr>
      </a:lvl9pPr>
    </p:titleStyle>
    <p:bodyStyle>
      <a:lvl1pPr marL="303988" marR="0" indent="-303988" algn="l" defTabSz="395184" rtl="0" latinLnBrk="0">
        <a:lnSpc>
          <a:spcPct val="100000"/>
        </a:lnSpc>
        <a:spcBef>
          <a:spcPts val="2824"/>
        </a:spcBef>
        <a:spcAft>
          <a:spcPts val="0"/>
        </a:spcAft>
        <a:buClrTx/>
        <a:buSzPct val="75000"/>
        <a:buFontTx/>
        <a:buChar char="•"/>
        <a:tabLst/>
        <a:defRPr sz="2490" b="0" i="0" u="none" strike="noStrike" cap="none" spc="0" baseline="0">
          <a:ln>
            <a:noFill/>
          </a:ln>
          <a:solidFill>
            <a:srgbClr val="FFFFFF"/>
          </a:solidFill>
          <a:uFillTx/>
          <a:latin typeface="+mn-lt"/>
          <a:ea typeface="+mn-ea"/>
          <a:cs typeface="+mn-cs"/>
          <a:sym typeface="Helvetica Light"/>
        </a:defRPr>
      </a:lvl1pPr>
      <a:lvl2pPr marL="607975" marR="0" indent="-303988" algn="l" defTabSz="395184" rtl="0" latinLnBrk="0">
        <a:lnSpc>
          <a:spcPct val="100000"/>
        </a:lnSpc>
        <a:spcBef>
          <a:spcPts val="2824"/>
        </a:spcBef>
        <a:spcAft>
          <a:spcPts val="0"/>
        </a:spcAft>
        <a:buClrTx/>
        <a:buSzPct val="75000"/>
        <a:buFontTx/>
        <a:buChar char="•"/>
        <a:tabLst/>
        <a:defRPr sz="2490" b="0" i="0" u="none" strike="noStrike" cap="none" spc="0" baseline="0">
          <a:ln>
            <a:noFill/>
          </a:ln>
          <a:solidFill>
            <a:srgbClr val="FFFFFF"/>
          </a:solidFill>
          <a:uFillTx/>
          <a:latin typeface="+mn-lt"/>
          <a:ea typeface="+mn-ea"/>
          <a:cs typeface="+mn-cs"/>
          <a:sym typeface="Helvetica Light"/>
        </a:defRPr>
      </a:lvl2pPr>
      <a:lvl3pPr marL="911964" marR="0" indent="-303988" algn="l" defTabSz="395184" rtl="0" latinLnBrk="0">
        <a:lnSpc>
          <a:spcPct val="100000"/>
        </a:lnSpc>
        <a:spcBef>
          <a:spcPts val="2824"/>
        </a:spcBef>
        <a:spcAft>
          <a:spcPts val="0"/>
        </a:spcAft>
        <a:buClrTx/>
        <a:buSzPct val="75000"/>
        <a:buFontTx/>
        <a:buChar char="•"/>
        <a:tabLst/>
        <a:defRPr sz="2490" b="0" i="0" u="none" strike="noStrike" cap="none" spc="0" baseline="0">
          <a:ln>
            <a:noFill/>
          </a:ln>
          <a:solidFill>
            <a:srgbClr val="FFFFFF"/>
          </a:solidFill>
          <a:uFillTx/>
          <a:latin typeface="+mn-lt"/>
          <a:ea typeface="+mn-ea"/>
          <a:cs typeface="+mn-cs"/>
          <a:sym typeface="Helvetica Light"/>
        </a:defRPr>
      </a:lvl3pPr>
      <a:lvl4pPr marL="1215951" marR="0" indent="-303988" algn="l" defTabSz="395184" rtl="0" latinLnBrk="0">
        <a:lnSpc>
          <a:spcPct val="100000"/>
        </a:lnSpc>
        <a:spcBef>
          <a:spcPts val="2824"/>
        </a:spcBef>
        <a:spcAft>
          <a:spcPts val="0"/>
        </a:spcAft>
        <a:buClrTx/>
        <a:buSzPct val="75000"/>
        <a:buFontTx/>
        <a:buChar char="•"/>
        <a:tabLst/>
        <a:defRPr sz="2490" b="0" i="0" u="none" strike="noStrike" cap="none" spc="0" baseline="0">
          <a:ln>
            <a:noFill/>
          </a:ln>
          <a:solidFill>
            <a:srgbClr val="FFFFFF"/>
          </a:solidFill>
          <a:uFillTx/>
          <a:latin typeface="+mn-lt"/>
          <a:ea typeface="+mn-ea"/>
          <a:cs typeface="+mn-cs"/>
          <a:sym typeface="Helvetica Light"/>
        </a:defRPr>
      </a:lvl4pPr>
      <a:lvl5pPr marL="1519939" marR="0" indent="-303988" algn="l" defTabSz="395184" rtl="0" latinLnBrk="0">
        <a:lnSpc>
          <a:spcPct val="100000"/>
        </a:lnSpc>
        <a:spcBef>
          <a:spcPts val="2824"/>
        </a:spcBef>
        <a:spcAft>
          <a:spcPts val="0"/>
        </a:spcAft>
        <a:buClrTx/>
        <a:buSzPct val="75000"/>
        <a:buFontTx/>
        <a:buChar char="•"/>
        <a:tabLst/>
        <a:defRPr sz="2490" b="0" i="0" u="none" strike="noStrike" cap="none" spc="0" baseline="0">
          <a:ln>
            <a:noFill/>
          </a:ln>
          <a:solidFill>
            <a:srgbClr val="FFFFFF"/>
          </a:solidFill>
          <a:uFillTx/>
          <a:latin typeface="+mn-lt"/>
          <a:ea typeface="+mn-ea"/>
          <a:cs typeface="+mn-cs"/>
          <a:sym typeface="Helvetica Light"/>
        </a:defRPr>
      </a:lvl5pPr>
      <a:lvl6pPr marL="1823926" marR="0" indent="-303988" algn="l" defTabSz="395184" rtl="0" latinLnBrk="0">
        <a:lnSpc>
          <a:spcPct val="100000"/>
        </a:lnSpc>
        <a:spcBef>
          <a:spcPts val="2824"/>
        </a:spcBef>
        <a:spcAft>
          <a:spcPts val="0"/>
        </a:spcAft>
        <a:buClrTx/>
        <a:buSzPct val="75000"/>
        <a:buFontTx/>
        <a:buChar char="•"/>
        <a:tabLst/>
        <a:defRPr sz="2490" b="0" i="0" u="none" strike="noStrike" cap="none" spc="0" baseline="0">
          <a:ln>
            <a:noFill/>
          </a:ln>
          <a:solidFill>
            <a:srgbClr val="FFFFFF"/>
          </a:solidFill>
          <a:uFillTx/>
          <a:latin typeface="+mn-lt"/>
          <a:ea typeface="+mn-ea"/>
          <a:cs typeface="+mn-cs"/>
          <a:sym typeface="Helvetica Light"/>
        </a:defRPr>
      </a:lvl6pPr>
      <a:lvl7pPr marL="2127914" marR="0" indent="-303988" algn="l" defTabSz="395184" rtl="0" latinLnBrk="0">
        <a:lnSpc>
          <a:spcPct val="100000"/>
        </a:lnSpc>
        <a:spcBef>
          <a:spcPts val="2824"/>
        </a:spcBef>
        <a:spcAft>
          <a:spcPts val="0"/>
        </a:spcAft>
        <a:buClrTx/>
        <a:buSzPct val="75000"/>
        <a:buFontTx/>
        <a:buChar char="•"/>
        <a:tabLst/>
        <a:defRPr sz="2490" b="0" i="0" u="none" strike="noStrike" cap="none" spc="0" baseline="0">
          <a:ln>
            <a:noFill/>
          </a:ln>
          <a:solidFill>
            <a:srgbClr val="FFFFFF"/>
          </a:solidFill>
          <a:uFillTx/>
          <a:latin typeface="+mn-lt"/>
          <a:ea typeface="+mn-ea"/>
          <a:cs typeface="+mn-cs"/>
          <a:sym typeface="Helvetica Light"/>
        </a:defRPr>
      </a:lvl7pPr>
      <a:lvl8pPr marL="2431901" marR="0" indent="-303988" algn="l" defTabSz="395184" rtl="0" latinLnBrk="0">
        <a:lnSpc>
          <a:spcPct val="100000"/>
        </a:lnSpc>
        <a:spcBef>
          <a:spcPts val="2824"/>
        </a:spcBef>
        <a:spcAft>
          <a:spcPts val="0"/>
        </a:spcAft>
        <a:buClrTx/>
        <a:buSzPct val="75000"/>
        <a:buFontTx/>
        <a:buChar char="•"/>
        <a:tabLst/>
        <a:defRPr sz="2490" b="0" i="0" u="none" strike="noStrike" cap="none" spc="0" baseline="0">
          <a:ln>
            <a:noFill/>
          </a:ln>
          <a:solidFill>
            <a:srgbClr val="FFFFFF"/>
          </a:solidFill>
          <a:uFillTx/>
          <a:latin typeface="+mn-lt"/>
          <a:ea typeface="+mn-ea"/>
          <a:cs typeface="+mn-cs"/>
          <a:sym typeface="Helvetica Light"/>
        </a:defRPr>
      </a:lvl8pPr>
      <a:lvl9pPr marL="2735889" marR="0" indent="-303988" algn="l" defTabSz="395184" rtl="0" latinLnBrk="0">
        <a:lnSpc>
          <a:spcPct val="100000"/>
        </a:lnSpc>
        <a:spcBef>
          <a:spcPts val="2824"/>
        </a:spcBef>
        <a:spcAft>
          <a:spcPts val="0"/>
        </a:spcAft>
        <a:buClrTx/>
        <a:buSzPct val="75000"/>
        <a:buFontTx/>
        <a:buChar char="•"/>
        <a:tabLst/>
        <a:defRPr sz="249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395184" rtl="0" latinLnBrk="0">
        <a:lnSpc>
          <a:spcPct val="100000"/>
        </a:lnSpc>
        <a:spcBef>
          <a:spcPts val="0"/>
        </a:spcBef>
        <a:spcAft>
          <a:spcPts val="0"/>
        </a:spcAft>
        <a:buClrTx/>
        <a:buSzTx/>
        <a:buFontTx/>
        <a:buNone/>
        <a:tabLst/>
        <a:defRPr sz="1149" b="0" i="0" u="none" strike="noStrike" cap="none" spc="0" baseline="0">
          <a:ln>
            <a:noFill/>
          </a:ln>
          <a:solidFill>
            <a:schemeClr val="tx1"/>
          </a:solidFill>
          <a:uFillTx/>
          <a:latin typeface="+mn-lt"/>
          <a:ea typeface="+mn-ea"/>
          <a:cs typeface="+mn-cs"/>
          <a:sym typeface="Helvetica Light"/>
        </a:defRPr>
      </a:lvl1pPr>
      <a:lvl2pPr marL="0" marR="0" indent="109435" algn="ctr" defTabSz="395184" rtl="0" latinLnBrk="0">
        <a:lnSpc>
          <a:spcPct val="100000"/>
        </a:lnSpc>
        <a:spcBef>
          <a:spcPts val="0"/>
        </a:spcBef>
        <a:spcAft>
          <a:spcPts val="0"/>
        </a:spcAft>
        <a:buClrTx/>
        <a:buSzTx/>
        <a:buFontTx/>
        <a:buNone/>
        <a:tabLst/>
        <a:defRPr sz="1149" b="0" i="0" u="none" strike="noStrike" cap="none" spc="0" baseline="0">
          <a:ln>
            <a:noFill/>
          </a:ln>
          <a:solidFill>
            <a:schemeClr val="tx1"/>
          </a:solidFill>
          <a:uFillTx/>
          <a:latin typeface="+mn-lt"/>
          <a:ea typeface="+mn-ea"/>
          <a:cs typeface="+mn-cs"/>
          <a:sym typeface="Helvetica Light"/>
        </a:defRPr>
      </a:lvl2pPr>
      <a:lvl3pPr marL="0" marR="0" indent="218871" algn="ctr" defTabSz="395184" rtl="0" latinLnBrk="0">
        <a:lnSpc>
          <a:spcPct val="100000"/>
        </a:lnSpc>
        <a:spcBef>
          <a:spcPts val="0"/>
        </a:spcBef>
        <a:spcAft>
          <a:spcPts val="0"/>
        </a:spcAft>
        <a:buClrTx/>
        <a:buSzTx/>
        <a:buFontTx/>
        <a:buNone/>
        <a:tabLst/>
        <a:defRPr sz="1149" b="0" i="0" u="none" strike="noStrike" cap="none" spc="0" baseline="0">
          <a:ln>
            <a:noFill/>
          </a:ln>
          <a:solidFill>
            <a:schemeClr val="tx1"/>
          </a:solidFill>
          <a:uFillTx/>
          <a:latin typeface="+mn-lt"/>
          <a:ea typeface="+mn-ea"/>
          <a:cs typeface="+mn-cs"/>
          <a:sym typeface="Helvetica Light"/>
        </a:defRPr>
      </a:lvl3pPr>
      <a:lvl4pPr marL="0" marR="0" indent="328306" algn="ctr" defTabSz="395184" rtl="0" latinLnBrk="0">
        <a:lnSpc>
          <a:spcPct val="100000"/>
        </a:lnSpc>
        <a:spcBef>
          <a:spcPts val="0"/>
        </a:spcBef>
        <a:spcAft>
          <a:spcPts val="0"/>
        </a:spcAft>
        <a:buClrTx/>
        <a:buSzTx/>
        <a:buFontTx/>
        <a:buNone/>
        <a:tabLst/>
        <a:defRPr sz="1149" b="0" i="0" u="none" strike="noStrike" cap="none" spc="0" baseline="0">
          <a:ln>
            <a:noFill/>
          </a:ln>
          <a:solidFill>
            <a:schemeClr val="tx1"/>
          </a:solidFill>
          <a:uFillTx/>
          <a:latin typeface="+mn-lt"/>
          <a:ea typeface="+mn-ea"/>
          <a:cs typeface="+mn-cs"/>
          <a:sym typeface="Helvetica Light"/>
        </a:defRPr>
      </a:lvl4pPr>
      <a:lvl5pPr marL="0" marR="0" indent="437742" algn="ctr" defTabSz="395184" rtl="0" latinLnBrk="0">
        <a:lnSpc>
          <a:spcPct val="100000"/>
        </a:lnSpc>
        <a:spcBef>
          <a:spcPts val="0"/>
        </a:spcBef>
        <a:spcAft>
          <a:spcPts val="0"/>
        </a:spcAft>
        <a:buClrTx/>
        <a:buSzTx/>
        <a:buFontTx/>
        <a:buNone/>
        <a:tabLst/>
        <a:defRPr sz="1149" b="0" i="0" u="none" strike="noStrike" cap="none" spc="0" baseline="0">
          <a:ln>
            <a:noFill/>
          </a:ln>
          <a:solidFill>
            <a:schemeClr val="tx1"/>
          </a:solidFill>
          <a:uFillTx/>
          <a:latin typeface="+mn-lt"/>
          <a:ea typeface="+mn-ea"/>
          <a:cs typeface="+mn-cs"/>
          <a:sym typeface="Helvetica Light"/>
        </a:defRPr>
      </a:lvl5pPr>
      <a:lvl6pPr marL="0" marR="0" indent="547177" algn="ctr" defTabSz="395184" rtl="0" latinLnBrk="0">
        <a:lnSpc>
          <a:spcPct val="100000"/>
        </a:lnSpc>
        <a:spcBef>
          <a:spcPts val="0"/>
        </a:spcBef>
        <a:spcAft>
          <a:spcPts val="0"/>
        </a:spcAft>
        <a:buClrTx/>
        <a:buSzTx/>
        <a:buFontTx/>
        <a:buNone/>
        <a:tabLst/>
        <a:defRPr sz="1149" b="0" i="0" u="none" strike="noStrike" cap="none" spc="0" baseline="0">
          <a:ln>
            <a:noFill/>
          </a:ln>
          <a:solidFill>
            <a:schemeClr val="tx1"/>
          </a:solidFill>
          <a:uFillTx/>
          <a:latin typeface="+mn-lt"/>
          <a:ea typeface="+mn-ea"/>
          <a:cs typeface="+mn-cs"/>
          <a:sym typeface="Helvetica Light"/>
        </a:defRPr>
      </a:lvl6pPr>
      <a:lvl7pPr marL="0" marR="0" indent="656614" algn="ctr" defTabSz="395184" rtl="0" latinLnBrk="0">
        <a:lnSpc>
          <a:spcPct val="100000"/>
        </a:lnSpc>
        <a:spcBef>
          <a:spcPts val="0"/>
        </a:spcBef>
        <a:spcAft>
          <a:spcPts val="0"/>
        </a:spcAft>
        <a:buClrTx/>
        <a:buSzTx/>
        <a:buFontTx/>
        <a:buNone/>
        <a:tabLst/>
        <a:defRPr sz="1149" b="0" i="0" u="none" strike="noStrike" cap="none" spc="0" baseline="0">
          <a:ln>
            <a:noFill/>
          </a:ln>
          <a:solidFill>
            <a:schemeClr val="tx1"/>
          </a:solidFill>
          <a:uFillTx/>
          <a:latin typeface="+mn-lt"/>
          <a:ea typeface="+mn-ea"/>
          <a:cs typeface="+mn-cs"/>
          <a:sym typeface="Helvetica Light"/>
        </a:defRPr>
      </a:lvl7pPr>
      <a:lvl8pPr marL="0" marR="0" indent="766048" algn="ctr" defTabSz="395184" rtl="0" latinLnBrk="0">
        <a:lnSpc>
          <a:spcPct val="100000"/>
        </a:lnSpc>
        <a:spcBef>
          <a:spcPts val="0"/>
        </a:spcBef>
        <a:spcAft>
          <a:spcPts val="0"/>
        </a:spcAft>
        <a:buClrTx/>
        <a:buSzTx/>
        <a:buFontTx/>
        <a:buNone/>
        <a:tabLst/>
        <a:defRPr sz="1149" b="0" i="0" u="none" strike="noStrike" cap="none" spc="0" baseline="0">
          <a:ln>
            <a:noFill/>
          </a:ln>
          <a:solidFill>
            <a:schemeClr val="tx1"/>
          </a:solidFill>
          <a:uFillTx/>
          <a:latin typeface="+mn-lt"/>
          <a:ea typeface="+mn-ea"/>
          <a:cs typeface="+mn-cs"/>
          <a:sym typeface="Helvetica Light"/>
        </a:defRPr>
      </a:lvl8pPr>
      <a:lvl9pPr marL="0" marR="0" indent="875485" algn="ctr" defTabSz="395184" rtl="0" latinLnBrk="0">
        <a:lnSpc>
          <a:spcPct val="100000"/>
        </a:lnSpc>
        <a:spcBef>
          <a:spcPts val="0"/>
        </a:spcBef>
        <a:spcAft>
          <a:spcPts val="0"/>
        </a:spcAft>
        <a:buClrTx/>
        <a:buSzTx/>
        <a:buFontTx/>
        <a:buNone/>
        <a:tabLst/>
        <a:defRPr sz="1149"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7D7E26-7429-4BD0-93AE-6FEFBF1E78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3E2F29-AB28-47C3-9FC3-C5D750C6A3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4419C-E5D9-4674-B176-1A9E6850D9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5DE4C-1817-423E-93E8-170CE51E3D75}" type="datetimeFigureOut">
              <a:rPr lang="en-US" smtClean="0"/>
              <a:t>11/21/2024</a:t>
            </a:fld>
            <a:endParaRPr lang="en-US"/>
          </a:p>
        </p:txBody>
      </p:sp>
      <p:sp>
        <p:nvSpPr>
          <p:cNvPr id="5" name="Footer Placeholder 4">
            <a:extLst>
              <a:ext uri="{FF2B5EF4-FFF2-40B4-BE49-F238E27FC236}">
                <a16:creationId xmlns:a16="http://schemas.microsoft.com/office/drawing/2014/main" id="{F7DC9BCA-BE99-4D46-A553-C02DF0AC04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437BD9-899A-4246-A2D0-241BD32ADF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566EF3-9D01-4D77-B06C-7319089489AF}" type="slidenum">
              <a:rPr lang="en-US" smtClean="0"/>
              <a:t>‹#›</a:t>
            </a:fld>
            <a:endParaRPr lang="en-US"/>
          </a:p>
        </p:txBody>
      </p:sp>
    </p:spTree>
    <p:extLst>
      <p:ext uri="{BB962C8B-B14F-4D97-AF65-F5344CB8AC3E}">
        <p14:creationId xmlns:p14="http://schemas.microsoft.com/office/powerpoint/2010/main" val="587854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hyperlink" Target="https://colah.github.io/posts/2015-08-Understanding-LSTM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2.xml"/><Relationship Id="rId1" Type="http://schemas.openxmlformats.org/officeDocument/2006/relationships/tags" Target="../tags/tag1.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58.xml"/><Relationship Id="rId4" Type="http://schemas.openxmlformats.org/officeDocument/2006/relationships/image" Target="cid:image001.jpg@01D28DDA.616F0B6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7.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1.xml"/><Relationship Id="rId1" Type="http://schemas.openxmlformats.org/officeDocument/2006/relationships/slideLayout" Target="../slideLayouts/slideLayout71.xml"/><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7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cid:image005.jpg@01D2DF9F.BD86FC2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7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cid:image006.jpg@01D2DF9F.BD86FC2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hyperlink" Target="http://jalammar.github.io/illustrated-transformer/" TargetMode="External"/><Relationship Id="rId2" Type="http://schemas.openxmlformats.org/officeDocument/2006/relationships/hyperlink" Target="https://www.bilibili.com/video/BV1Wv411h7kN?p=23"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image" Target="../media/image23.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hyperlink" Target="https://colah.github.io/posts/2015-08-Understanding-LSTM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 Id="rId4" Type="http://schemas.openxmlformats.org/officeDocument/2006/relationships/hyperlink" Target="https://colah.github.io/posts/2015-08-Understanding-LST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1CFA3-8C30-45E2-BED4-E51026C285DB}"/>
              </a:ext>
            </a:extLst>
          </p:cNvPr>
          <p:cNvSpPr>
            <a:spLocks noGrp="1"/>
          </p:cNvSpPr>
          <p:nvPr>
            <p:ph type="ctrTitle"/>
          </p:nvPr>
        </p:nvSpPr>
        <p:spPr/>
        <p:txBody>
          <a:bodyPr/>
          <a:lstStyle/>
          <a:p>
            <a:r>
              <a:rPr lang="zh-CN" altLang="en-US" dirty="0"/>
              <a:t>人工智能引论</a:t>
            </a:r>
          </a:p>
        </p:txBody>
      </p:sp>
      <p:sp>
        <p:nvSpPr>
          <p:cNvPr id="3" name="副标题 2">
            <a:extLst>
              <a:ext uri="{FF2B5EF4-FFF2-40B4-BE49-F238E27FC236}">
                <a16:creationId xmlns:a16="http://schemas.microsoft.com/office/drawing/2014/main" id="{20B11BE8-2FC7-4492-ABFF-1571F534424B}"/>
              </a:ext>
            </a:extLst>
          </p:cNvPr>
          <p:cNvSpPr>
            <a:spLocks noGrp="1"/>
          </p:cNvSpPr>
          <p:nvPr>
            <p:ph type="subTitle" idx="1"/>
          </p:nvPr>
        </p:nvSpPr>
        <p:spPr/>
        <p:txBody>
          <a:bodyPr/>
          <a:lstStyle/>
          <a:p>
            <a:endParaRPr lang="en-US" altLang="zh-CN" dirty="0"/>
          </a:p>
          <a:p>
            <a:r>
              <a:rPr lang="zh-CN" altLang="en-US" dirty="0"/>
              <a:t>宋睿华</a:t>
            </a:r>
            <a:endParaRPr lang="en-US" altLang="zh-CN" dirty="0"/>
          </a:p>
          <a:p>
            <a:r>
              <a:rPr lang="zh-CN" altLang="en-US" dirty="0"/>
              <a:t>中国人民大学人工智能学院</a:t>
            </a:r>
          </a:p>
        </p:txBody>
      </p:sp>
    </p:spTree>
    <p:extLst>
      <p:ext uri="{BB962C8B-B14F-4D97-AF65-F5344CB8AC3E}">
        <p14:creationId xmlns:p14="http://schemas.microsoft.com/office/powerpoint/2010/main" val="2698438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5187C-340F-47C0-93F2-FE4B3404348F}"/>
              </a:ext>
            </a:extLst>
          </p:cNvPr>
          <p:cNvSpPr>
            <a:spLocks noGrp="1"/>
          </p:cNvSpPr>
          <p:nvPr>
            <p:ph type="title"/>
          </p:nvPr>
        </p:nvSpPr>
        <p:spPr/>
        <p:txBody>
          <a:bodyPr/>
          <a:lstStyle/>
          <a:p>
            <a:r>
              <a:rPr lang="en-US" altLang="zh-CN" dirty="0"/>
              <a:t>Step-by-Step LSTM Walk Through</a:t>
            </a:r>
            <a:endParaRPr lang="zh-CN" altLang="en-US" dirty="0"/>
          </a:p>
        </p:txBody>
      </p:sp>
      <p:pic>
        <p:nvPicPr>
          <p:cNvPr id="3" name="图片 2">
            <a:extLst>
              <a:ext uri="{FF2B5EF4-FFF2-40B4-BE49-F238E27FC236}">
                <a16:creationId xmlns:a16="http://schemas.microsoft.com/office/drawing/2014/main" id="{E525F14A-D227-4592-A1DF-1AA2CC882AF0}"/>
              </a:ext>
            </a:extLst>
          </p:cNvPr>
          <p:cNvPicPr>
            <a:picLocks noChangeAspect="1"/>
          </p:cNvPicPr>
          <p:nvPr/>
        </p:nvPicPr>
        <p:blipFill>
          <a:blip r:embed="rId2"/>
          <a:stretch>
            <a:fillRect/>
          </a:stretch>
        </p:blipFill>
        <p:spPr>
          <a:xfrm>
            <a:off x="1145041" y="2404955"/>
            <a:ext cx="9401175" cy="3181350"/>
          </a:xfrm>
          <a:prstGeom prst="rect">
            <a:avLst/>
          </a:prstGeom>
        </p:spPr>
      </p:pic>
      <p:sp>
        <p:nvSpPr>
          <p:cNvPr id="4" name="文本框 3">
            <a:extLst>
              <a:ext uri="{FF2B5EF4-FFF2-40B4-BE49-F238E27FC236}">
                <a16:creationId xmlns:a16="http://schemas.microsoft.com/office/drawing/2014/main" id="{8CFA7BE8-9D80-48B2-833D-908667763B54}"/>
              </a:ext>
            </a:extLst>
          </p:cNvPr>
          <p:cNvSpPr txBox="1"/>
          <p:nvPr/>
        </p:nvSpPr>
        <p:spPr>
          <a:xfrm>
            <a:off x="2830069" y="6495068"/>
            <a:ext cx="6598763" cy="369332"/>
          </a:xfrm>
          <a:prstGeom prst="rect">
            <a:avLst/>
          </a:prstGeom>
          <a:noFill/>
        </p:spPr>
        <p:txBody>
          <a:bodyPr wrap="square" rtlCol="0">
            <a:spAutoFit/>
          </a:bodyPr>
          <a:lstStyle/>
          <a:p>
            <a:r>
              <a:rPr lang="en-US" altLang="zh-CN" dirty="0">
                <a:hlinkClick r:id="rId3"/>
              </a:rPr>
              <a:t>https://colah.github.io/posts/2015-08-Understanding-LSTMs/</a:t>
            </a:r>
            <a:endParaRPr lang="zh-CN" altLang="en-US" dirty="0"/>
          </a:p>
        </p:txBody>
      </p:sp>
      <p:sp>
        <p:nvSpPr>
          <p:cNvPr id="5" name="矩形 4">
            <a:extLst>
              <a:ext uri="{FF2B5EF4-FFF2-40B4-BE49-F238E27FC236}">
                <a16:creationId xmlns:a16="http://schemas.microsoft.com/office/drawing/2014/main" id="{17071305-9566-4B2B-B068-A3CDD6E1F7F0}"/>
              </a:ext>
            </a:extLst>
          </p:cNvPr>
          <p:cNvSpPr/>
          <p:nvPr/>
        </p:nvSpPr>
        <p:spPr>
          <a:xfrm>
            <a:off x="1145041" y="5856020"/>
            <a:ext cx="10387329" cy="369332"/>
          </a:xfrm>
          <a:prstGeom prst="rect">
            <a:avLst/>
          </a:prstGeom>
        </p:spPr>
        <p:txBody>
          <a:bodyPr wrap="square">
            <a:spAutoFit/>
          </a:bodyPr>
          <a:lstStyle/>
          <a:p>
            <a:r>
              <a:rPr lang="en-US" altLang="zh-CN" dirty="0">
                <a:solidFill>
                  <a:srgbClr val="333333"/>
                </a:solidFill>
                <a:latin typeface="CMS"/>
              </a:rPr>
              <a:t>An example of “forget gate”: when we see a new subject, we want to forget the gender of the old subject</a:t>
            </a:r>
            <a:endParaRPr lang="zh-CN" altLang="en-US" dirty="0"/>
          </a:p>
        </p:txBody>
      </p:sp>
    </p:spTree>
    <p:extLst>
      <p:ext uri="{BB962C8B-B14F-4D97-AF65-F5344CB8AC3E}">
        <p14:creationId xmlns:p14="http://schemas.microsoft.com/office/powerpoint/2010/main" val="3476351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5187C-340F-47C0-93F2-FE4B3404348F}"/>
              </a:ext>
            </a:extLst>
          </p:cNvPr>
          <p:cNvSpPr>
            <a:spLocks noGrp="1"/>
          </p:cNvSpPr>
          <p:nvPr>
            <p:ph type="title"/>
          </p:nvPr>
        </p:nvSpPr>
        <p:spPr/>
        <p:txBody>
          <a:bodyPr/>
          <a:lstStyle/>
          <a:p>
            <a:r>
              <a:rPr lang="en-US" altLang="zh-CN" dirty="0"/>
              <a:t>Step-by-Step LSTM Walk Through</a:t>
            </a:r>
            <a:endParaRPr lang="zh-CN" altLang="en-US" dirty="0"/>
          </a:p>
        </p:txBody>
      </p:sp>
      <p:pic>
        <p:nvPicPr>
          <p:cNvPr id="3" name="图片 2">
            <a:extLst>
              <a:ext uri="{FF2B5EF4-FFF2-40B4-BE49-F238E27FC236}">
                <a16:creationId xmlns:a16="http://schemas.microsoft.com/office/drawing/2014/main" id="{D6B78B03-0E78-400C-BEF9-B6BBF1003260}"/>
              </a:ext>
            </a:extLst>
          </p:cNvPr>
          <p:cNvPicPr>
            <a:picLocks noChangeAspect="1"/>
          </p:cNvPicPr>
          <p:nvPr/>
        </p:nvPicPr>
        <p:blipFill>
          <a:blip r:embed="rId2"/>
          <a:stretch>
            <a:fillRect/>
          </a:stretch>
        </p:blipFill>
        <p:spPr>
          <a:xfrm>
            <a:off x="1094012" y="2305728"/>
            <a:ext cx="9829800" cy="3248025"/>
          </a:xfrm>
          <a:prstGeom prst="rect">
            <a:avLst/>
          </a:prstGeom>
        </p:spPr>
      </p:pic>
      <p:sp>
        <p:nvSpPr>
          <p:cNvPr id="4" name="文本框 3">
            <a:extLst>
              <a:ext uri="{FF2B5EF4-FFF2-40B4-BE49-F238E27FC236}">
                <a16:creationId xmlns:a16="http://schemas.microsoft.com/office/drawing/2014/main" id="{A05CCB72-1E60-48E6-A796-1B6E125AF1D1}"/>
              </a:ext>
            </a:extLst>
          </p:cNvPr>
          <p:cNvSpPr txBox="1"/>
          <p:nvPr/>
        </p:nvSpPr>
        <p:spPr>
          <a:xfrm>
            <a:off x="2830069" y="6495068"/>
            <a:ext cx="6598763" cy="369332"/>
          </a:xfrm>
          <a:prstGeom prst="rect">
            <a:avLst/>
          </a:prstGeom>
          <a:noFill/>
        </p:spPr>
        <p:txBody>
          <a:bodyPr wrap="square" rtlCol="0">
            <a:spAutoFit/>
          </a:bodyPr>
          <a:lstStyle/>
          <a:p>
            <a:r>
              <a:rPr lang="en-US" altLang="zh-CN" dirty="0">
                <a:hlinkClick r:id="rId3"/>
              </a:rPr>
              <a:t>https://colah.github.io/posts/2015-08-Understanding-LSTMs/</a:t>
            </a:r>
            <a:endParaRPr lang="zh-CN" altLang="en-US" dirty="0"/>
          </a:p>
        </p:txBody>
      </p:sp>
      <p:sp>
        <p:nvSpPr>
          <p:cNvPr id="5" name="矩形 4">
            <a:extLst>
              <a:ext uri="{FF2B5EF4-FFF2-40B4-BE49-F238E27FC236}">
                <a16:creationId xmlns:a16="http://schemas.microsoft.com/office/drawing/2014/main" id="{D1077AB7-B151-41B0-9B8A-2972F094484D}"/>
              </a:ext>
            </a:extLst>
          </p:cNvPr>
          <p:cNvSpPr/>
          <p:nvPr/>
        </p:nvSpPr>
        <p:spPr>
          <a:xfrm>
            <a:off x="1145041" y="5856020"/>
            <a:ext cx="10387329" cy="369332"/>
          </a:xfrm>
          <a:prstGeom prst="rect">
            <a:avLst/>
          </a:prstGeom>
        </p:spPr>
        <p:txBody>
          <a:bodyPr wrap="square">
            <a:spAutoFit/>
          </a:bodyPr>
          <a:lstStyle/>
          <a:p>
            <a:r>
              <a:rPr lang="en-US" altLang="zh-CN">
                <a:solidFill>
                  <a:srgbClr val="333333"/>
                </a:solidFill>
                <a:latin typeface="CMS"/>
              </a:rPr>
              <a:t>An example of “input gate”: we’d want to add the gender of the new subject to the cell state</a:t>
            </a:r>
            <a:endParaRPr lang="zh-CN" altLang="en-US" dirty="0"/>
          </a:p>
        </p:txBody>
      </p:sp>
    </p:spTree>
    <p:extLst>
      <p:ext uri="{BB962C8B-B14F-4D97-AF65-F5344CB8AC3E}">
        <p14:creationId xmlns:p14="http://schemas.microsoft.com/office/powerpoint/2010/main" val="2373307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5187C-340F-47C0-93F2-FE4B3404348F}"/>
              </a:ext>
            </a:extLst>
          </p:cNvPr>
          <p:cNvSpPr>
            <a:spLocks noGrp="1"/>
          </p:cNvSpPr>
          <p:nvPr>
            <p:ph type="title"/>
          </p:nvPr>
        </p:nvSpPr>
        <p:spPr/>
        <p:txBody>
          <a:bodyPr/>
          <a:lstStyle/>
          <a:p>
            <a:r>
              <a:rPr lang="en-US" altLang="zh-CN" dirty="0"/>
              <a:t>Step-by-Step LSTM Walk Through</a:t>
            </a:r>
            <a:endParaRPr lang="zh-CN" altLang="en-US" dirty="0"/>
          </a:p>
        </p:txBody>
      </p:sp>
      <p:pic>
        <p:nvPicPr>
          <p:cNvPr id="3" name="图片 2">
            <a:extLst>
              <a:ext uri="{FF2B5EF4-FFF2-40B4-BE49-F238E27FC236}">
                <a16:creationId xmlns:a16="http://schemas.microsoft.com/office/drawing/2014/main" id="{29E01899-D927-4B36-A3BD-985D04DC711E}"/>
              </a:ext>
            </a:extLst>
          </p:cNvPr>
          <p:cNvPicPr>
            <a:picLocks noChangeAspect="1"/>
          </p:cNvPicPr>
          <p:nvPr/>
        </p:nvPicPr>
        <p:blipFill>
          <a:blip r:embed="rId2"/>
          <a:stretch>
            <a:fillRect/>
          </a:stretch>
        </p:blipFill>
        <p:spPr>
          <a:xfrm>
            <a:off x="1182357" y="2314035"/>
            <a:ext cx="8543925" cy="3171825"/>
          </a:xfrm>
          <a:prstGeom prst="rect">
            <a:avLst/>
          </a:prstGeom>
        </p:spPr>
      </p:pic>
      <p:sp>
        <p:nvSpPr>
          <p:cNvPr id="4" name="文本框 3">
            <a:extLst>
              <a:ext uri="{FF2B5EF4-FFF2-40B4-BE49-F238E27FC236}">
                <a16:creationId xmlns:a16="http://schemas.microsoft.com/office/drawing/2014/main" id="{05353C6D-4B1C-4B2A-A4D5-208146CD6CBC}"/>
              </a:ext>
            </a:extLst>
          </p:cNvPr>
          <p:cNvSpPr txBox="1"/>
          <p:nvPr/>
        </p:nvSpPr>
        <p:spPr>
          <a:xfrm>
            <a:off x="2830069" y="6495068"/>
            <a:ext cx="6598763" cy="369332"/>
          </a:xfrm>
          <a:prstGeom prst="rect">
            <a:avLst/>
          </a:prstGeom>
          <a:noFill/>
        </p:spPr>
        <p:txBody>
          <a:bodyPr wrap="square" rtlCol="0">
            <a:spAutoFit/>
          </a:bodyPr>
          <a:lstStyle/>
          <a:p>
            <a:r>
              <a:rPr lang="en-US" altLang="zh-CN" dirty="0">
                <a:hlinkClick r:id="rId3"/>
              </a:rPr>
              <a:t>https://colah.github.io/posts/2015-08-Understanding-LSTMs/</a:t>
            </a:r>
            <a:endParaRPr lang="zh-CN" altLang="en-US" dirty="0"/>
          </a:p>
        </p:txBody>
      </p:sp>
      <p:sp>
        <p:nvSpPr>
          <p:cNvPr id="5" name="矩形 4">
            <a:extLst>
              <a:ext uri="{FF2B5EF4-FFF2-40B4-BE49-F238E27FC236}">
                <a16:creationId xmlns:a16="http://schemas.microsoft.com/office/drawing/2014/main" id="{B971E89F-653D-467E-8888-B98E8FB766B8}"/>
              </a:ext>
            </a:extLst>
          </p:cNvPr>
          <p:cNvSpPr/>
          <p:nvPr/>
        </p:nvSpPr>
        <p:spPr>
          <a:xfrm>
            <a:off x="1145041" y="5856020"/>
            <a:ext cx="10387329" cy="646331"/>
          </a:xfrm>
          <a:prstGeom prst="rect">
            <a:avLst/>
          </a:prstGeom>
        </p:spPr>
        <p:txBody>
          <a:bodyPr wrap="square">
            <a:spAutoFit/>
          </a:bodyPr>
          <a:lstStyle/>
          <a:p>
            <a:r>
              <a:rPr lang="en-US" altLang="zh-CN" dirty="0">
                <a:solidFill>
                  <a:srgbClr val="333333"/>
                </a:solidFill>
                <a:latin typeface="CMS"/>
              </a:rPr>
              <a:t>An example of “update gate”: we’d actually drop the information about the old subject’s gender and add the new information</a:t>
            </a:r>
            <a:endParaRPr lang="zh-CN" altLang="en-US" dirty="0"/>
          </a:p>
        </p:txBody>
      </p:sp>
    </p:spTree>
    <p:extLst>
      <p:ext uri="{BB962C8B-B14F-4D97-AF65-F5344CB8AC3E}">
        <p14:creationId xmlns:p14="http://schemas.microsoft.com/office/powerpoint/2010/main" val="4015073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5187C-340F-47C0-93F2-FE4B3404348F}"/>
              </a:ext>
            </a:extLst>
          </p:cNvPr>
          <p:cNvSpPr>
            <a:spLocks noGrp="1"/>
          </p:cNvSpPr>
          <p:nvPr>
            <p:ph type="title"/>
          </p:nvPr>
        </p:nvSpPr>
        <p:spPr/>
        <p:txBody>
          <a:bodyPr/>
          <a:lstStyle/>
          <a:p>
            <a:r>
              <a:rPr lang="en-US" altLang="zh-CN" dirty="0"/>
              <a:t>Step-by-Step LSTM Walk Through</a:t>
            </a:r>
            <a:endParaRPr lang="zh-CN" altLang="en-US" dirty="0"/>
          </a:p>
        </p:txBody>
      </p:sp>
      <p:pic>
        <p:nvPicPr>
          <p:cNvPr id="4" name="图片 3">
            <a:extLst>
              <a:ext uri="{FF2B5EF4-FFF2-40B4-BE49-F238E27FC236}">
                <a16:creationId xmlns:a16="http://schemas.microsoft.com/office/drawing/2014/main" id="{E968E9FB-AEB2-4F72-919D-6D0AB18830FC}"/>
              </a:ext>
            </a:extLst>
          </p:cNvPr>
          <p:cNvPicPr>
            <a:picLocks noChangeAspect="1"/>
          </p:cNvPicPr>
          <p:nvPr/>
        </p:nvPicPr>
        <p:blipFill>
          <a:blip r:embed="rId2"/>
          <a:stretch>
            <a:fillRect/>
          </a:stretch>
        </p:blipFill>
        <p:spPr>
          <a:xfrm>
            <a:off x="1178431" y="2341869"/>
            <a:ext cx="9210675" cy="3267075"/>
          </a:xfrm>
          <a:prstGeom prst="rect">
            <a:avLst/>
          </a:prstGeom>
        </p:spPr>
      </p:pic>
      <p:sp>
        <p:nvSpPr>
          <p:cNvPr id="5" name="文本框 4">
            <a:extLst>
              <a:ext uri="{FF2B5EF4-FFF2-40B4-BE49-F238E27FC236}">
                <a16:creationId xmlns:a16="http://schemas.microsoft.com/office/drawing/2014/main" id="{F6667136-39F6-477C-BE49-E7EC4CEB5912}"/>
              </a:ext>
            </a:extLst>
          </p:cNvPr>
          <p:cNvSpPr txBox="1"/>
          <p:nvPr/>
        </p:nvSpPr>
        <p:spPr>
          <a:xfrm>
            <a:off x="2830069" y="6495068"/>
            <a:ext cx="6598763" cy="369332"/>
          </a:xfrm>
          <a:prstGeom prst="rect">
            <a:avLst/>
          </a:prstGeom>
          <a:noFill/>
        </p:spPr>
        <p:txBody>
          <a:bodyPr wrap="square" rtlCol="0">
            <a:spAutoFit/>
          </a:bodyPr>
          <a:lstStyle/>
          <a:p>
            <a:r>
              <a:rPr lang="en-US" altLang="zh-CN" dirty="0">
                <a:hlinkClick r:id="rId3"/>
              </a:rPr>
              <a:t>https://colah.github.io/posts/2015-08-Understanding-LSTMs/</a:t>
            </a:r>
            <a:endParaRPr lang="zh-CN" altLang="en-US" dirty="0"/>
          </a:p>
        </p:txBody>
      </p:sp>
      <p:sp>
        <p:nvSpPr>
          <p:cNvPr id="6" name="矩形 5">
            <a:extLst>
              <a:ext uri="{FF2B5EF4-FFF2-40B4-BE49-F238E27FC236}">
                <a16:creationId xmlns:a16="http://schemas.microsoft.com/office/drawing/2014/main" id="{3C84F0F6-9278-48FA-ACEA-354CFED6B13C}"/>
              </a:ext>
            </a:extLst>
          </p:cNvPr>
          <p:cNvSpPr/>
          <p:nvPr/>
        </p:nvSpPr>
        <p:spPr>
          <a:xfrm>
            <a:off x="1145041" y="5856020"/>
            <a:ext cx="10387329" cy="646331"/>
          </a:xfrm>
          <a:prstGeom prst="rect">
            <a:avLst/>
          </a:prstGeom>
        </p:spPr>
        <p:txBody>
          <a:bodyPr wrap="square">
            <a:spAutoFit/>
          </a:bodyPr>
          <a:lstStyle/>
          <a:p>
            <a:r>
              <a:rPr lang="en-US" altLang="zh-CN" dirty="0">
                <a:solidFill>
                  <a:srgbClr val="333333"/>
                </a:solidFill>
                <a:latin typeface="CMS"/>
              </a:rPr>
              <a:t>An example of “output gate”: it might output whether the subject is singular or plural, so that we know what form a verb should be conjugated into if that’s what follows next</a:t>
            </a:r>
            <a:endParaRPr lang="zh-CN" altLang="en-US" dirty="0"/>
          </a:p>
        </p:txBody>
      </p:sp>
    </p:spTree>
    <p:extLst>
      <p:ext uri="{BB962C8B-B14F-4D97-AF65-F5344CB8AC3E}">
        <p14:creationId xmlns:p14="http://schemas.microsoft.com/office/powerpoint/2010/main" val="259805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D3675-44ED-40CC-8C69-CB08A5DDC7B3}"/>
              </a:ext>
            </a:extLst>
          </p:cNvPr>
          <p:cNvSpPr>
            <a:spLocks noGrp="1"/>
          </p:cNvSpPr>
          <p:nvPr>
            <p:ph type="title"/>
          </p:nvPr>
        </p:nvSpPr>
        <p:spPr/>
        <p:txBody>
          <a:bodyPr/>
          <a:lstStyle/>
          <a:p>
            <a:r>
              <a:rPr lang="en-US" altLang="zh-CN" dirty="0"/>
              <a:t>Long Short Term Memory Networks</a:t>
            </a:r>
            <a:endParaRPr lang="zh-CN" altLang="en-US" dirty="0"/>
          </a:p>
        </p:txBody>
      </p:sp>
      <p:pic>
        <p:nvPicPr>
          <p:cNvPr id="4" name="图片 3">
            <a:extLst>
              <a:ext uri="{FF2B5EF4-FFF2-40B4-BE49-F238E27FC236}">
                <a16:creationId xmlns:a16="http://schemas.microsoft.com/office/drawing/2014/main" id="{2F910410-3BA9-486E-AC30-24A46DF18BAA}"/>
              </a:ext>
            </a:extLst>
          </p:cNvPr>
          <p:cNvPicPr>
            <a:picLocks noChangeAspect="1"/>
          </p:cNvPicPr>
          <p:nvPr/>
        </p:nvPicPr>
        <p:blipFill>
          <a:blip r:embed="rId2"/>
          <a:stretch>
            <a:fillRect/>
          </a:stretch>
        </p:blipFill>
        <p:spPr>
          <a:xfrm>
            <a:off x="1181214" y="1390459"/>
            <a:ext cx="9896475" cy="4371975"/>
          </a:xfrm>
          <a:prstGeom prst="rect">
            <a:avLst/>
          </a:prstGeom>
        </p:spPr>
      </p:pic>
      <p:pic>
        <p:nvPicPr>
          <p:cNvPr id="5" name="图片 4">
            <a:extLst>
              <a:ext uri="{FF2B5EF4-FFF2-40B4-BE49-F238E27FC236}">
                <a16:creationId xmlns:a16="http://schemas.microsoft.com/office/drawing/2014/main" id="{1C6188A1-2499-4360-87A2-18B7B929718F}"/>
              </a:ext>
            </a:extLst>
          </p:cNvPr>
          <p:cNvPicPr>
            <a:picLocks noChangeAspect="1"/>
          </p:cNvPicPr>
          <p:nvPr/>
        </p:nvPicPr>
        <p:blipFill>
          <a:blip r:embed="rId3"/>
          <a:stretch>
            <a:fillRect/>
          </a:stretch>
        </p:blipFill>
        <p:spPr>
          <a:xfrm>
            <a:off x="3870185" y="5665337"/>
            <a:ext cx="4537384" cy="827538"/>
          </a:xfrm>
          <a:prstGeom prst="rect">
            <a:avLst/>
          </a:prstGeom>
        </p:spPr>
      </p:pic>
      <p:sp>
        <p:nvSpPr>
          <p:cNvPr id="6" name="文本框 5">
            <a:extLst>
              <a:ext uri="{FF2B5EF4-FFF2-40B4-BE49-F238E27FC236}">
                <a16:creationId xmlns:a16="http://schemas.microsoft.com/office/drawing/2014/main" id="{DD8461A0-A968-435C-A1E8-C5E34C8CE65C}"/>
              </a:ext>
            </a:extLst>
          </p:cNvPr>
          <p:cNvSpPr txBox="1"/>
          <p:nvPr/>
        </p:nvSpPr>
        <p:spPr>
          <a:xfrm>
            <a:off x="2830069" y="6495068"/>
            <a:ext cx="6598763" cy="369332"/>
          </a:xfrm>
          <a:prstGeom prst="rect">
            <a:avLst/>
          </a:prstGeom>
          <a:noFill/>
        </p:spPr>
        <p:txBody>
          <a:bodyPr wrap="square" rtlCol="0">
            <a:spAutoFit/>
          </a:bodyPr>
          <a:lstStyle/>
          <a:p>
            <a:r>
              <a:rPr lang="en-US" altLang="zh-CN" dirty="0">
                <a:hlinkClick r:id="rId4"/>
              </a:rPr>
              <a:t>https://colah.github.io/posts/2015-08-Understanding-LSTMs/</a:t>
            </a:r>
            <a:endParaRPr lang="zh-CN" altLang="en-US" dirty="0"/>
          </a:p>
        </p:txBody>
      </p:sp>
    </p:spTree>
    <p:extLst>
      <p:ext uri="{BB962C8B-B14F-4D97-AF65-F5344CB8AC3E}">
        <p14:creationId xmlns:p14="http://schemas.microsoft.com/office/powerpoint/2010/main" val="290577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73CF18-1CF2-DEB9-AA4B-2AEA6CAFA5E3}"/>
              </a:ext>
            </a:extLst>
          </p:cNvPr>
          <p:cNvSpPr>
            <a:spLocks noGrp="1"/>
          </p:cNvSpPr>
          <p:nvPr>
            <p:ph type="title"/>
          </p:nvPr>
        </p:nvSpPr>
        <p:spPr/>
        <p:txBody>
          <a:bodyPr/>
          <a:lstStyle/>
          <a:p>
            <a:r>
              <a:rPr lang="en-US" altLang="zh-CN" dirty="0"/>
              <a:t>3. </a:t>
            </a:r>
            <a:r>
              <a:rPr lang="zh-CN" altLang="en-US" dirty="0"/>
              <a:t>语言模型</a:t>
            </a:r>
            <a:r>
              <a:rPr lang="en-US" altLang="zh-CN" dirty="0"/>
              <a:t>-</a:t>
            </a:r>
            <a:r>
              <a:rPr lang="zh-CN" altLang="en-US" dirty="0"/>
              <a:t>神经网络语言模型</a:t>
            </a:r>
          </a:p>
        </p:txBody>
      </p:sp>
      <p:sp>
        <p:nvSpPr>
          <p:cNvPr id="3" name="内容占位符 2">
            <a:extLst>
              <a:ext uri="{FF2B5EF4-FFF2-40B4-BE49-F238E27FC236}">
                <a16:creationId xmlns:a16="http://schemas.microsoft.com/office/drawing/2014/main" id="{F6E989AB-C417-D2C0-6C6F-1E48DE7E8E6D}"/>
              </a:ext>
            </a:extLst>
          </p:cNvPr>
          <p:cNvSpPr>
            <a:spLocks noGrp="1"/>
          </p:cNvSpPr>
          <p:nvPr>
            <p:ph idx="1"/>
          </p:nvPr>
        </p:nvSpPr>
        <p:spPr>
          <a:xfrm>
            <a:off x="838200" y="1485089"/>
            <a:ext cx="10515600" cy="4691874"/>
          </a:xfrm>
        </p:spPr>
        <p:txBody>
          <a:bodyPr/>
          <a:lstStyle/>
          <a:p>
            <a:r>
              <a:rPr lang="en-US" altLang="zh-CN" dirty="0"/>
              <a:t>RNN</a:t>
            </a:r>
            <a:r>
              <a:rPr lang="zh-CN" altLang="en-US" dirty="0"/>
              <a:t>发展历程：</a:t>
            </a:r>
            <a:endParaRPr lang="en-US" altLang="zh-CN" dirty="0"/>
          </a:p>
          <a:p>
            <a:endParaRPr lang="en-US" altLang="zh-CN" dirty="0"/>
          </a:p>
          <a:p>
            <a:endParaRPr lang="zh-CN" altLang="en-US" dirty="0"/>
          </a:p>
        </p:txBody>
      </p:sp>
      <p:sp>
        <p:nvSpPr>
          <p:cNvPr id="6" name="文本框 5">
            <a:extLst>
              <a:ext uri="{FF2B5EF4-FFF2-40B4-BE49-F238E27FC236}">
                <a16:creationId xmlns:a16="http://schemas.microsoft.com/office/drawing/2014/main" id="{031C3EDC-0768-46D9-9FC2-734EEF71F3A2}"/>
              </a:ext>
            </a:extLst>
          </p:cNvPr>
          <p:cNvSpPr txBox="1"/>
          <p:nvPr/>
        </p:nvSpPr>
        <p:spPr>
          <a:xfrm>
            <a:off x="1143000" y="1850571"/>
            <a:ext cx="10156371" cy="4094134"/>
          </a:xfrm>
          <a:prstGeom prst="rect">
            <a:avLst/>
          </a:prstGeom>
          <a:noFill/>
        </p:spPr>
        <p:txBody>
          <a:bodyPr wrap="square" rtlCol="0">
            <a:spAutoFit/>
          </a:bodyPr>
          <a:lstStyle/>
          <a:p>
            <a:pPr>
              <a:lnSpc>
                <a:spcPct val="150000"/>
              </a:lnSpc>
            </a:pPr>
            <a:r>
              <a:rPr kumimoji="1" lang="en-US" altLang="zh-CN" sz="2200" dirty="0">
                <a:latin typeface="Times New Roman" panose="02020603050405020304" pitchFamily="18" charset="0"/>
                <a:cs typeface="Times New Roman" panose="02020603050405020304" pitchFamily="18" charset="0"/>
              </a:rPr>
              <a:t>1987.   </a:t>
            </a:r>
            <a:r>
              <a:rPr lang="en" altLang="zh-CN" sz="2200" dirty="0">
                <a:latin typeface="Times New Roman" panose="02020603050405020304" pitchFamily="18" charset="0"/>
                <a:cs typeface="Times New Roman" panose="02020603050405020304" pitchFamily="18" charset="0"/>
              </a:rPr>
              <a:t>RNN:            	Robinson  </a:t>
            </a:r>
            <a:r>
              <a:rPr lang="en" altLang="zh-CN" sz="2200" dirty="0" err="1">
                <a:latin typeface="Times New Roman" panose="02020603050405020304" pitchFamily="18" charset="0"/>
                <a:cs typeface="Times New Roman" panose="02020603050405020304" pitchFamily="18" charset="0"/>
              </a:rPr>
              <a:t>Fallside</a:t>
            </a:r>
            <a:r>
              <a:rPr lang="en" altLang="zh-CN" sz="2200" dirty="0">
                <a:latin typeface="Times New Roman" panose="02020603050405020304" pitchFamily="18" charset="0"/>
                <a:cs typeface="Times New Roman" panose="02020603050405020304" pitchFamily="18" charset="0"/>
              </a:rPr>
              <a:t>, 1987; </a:t>
            </a:r>
            <a:r>
              <a:rPr lang="en" altLang="zh-CN" sz="2200" dirty="0" err="1">
                <a:latin typeface="Times New Roman" panose="02020603050405020304" pitchFamily="18" charset="0"/>
                <a:cs typeface="Times New Roman" panose="02020603050405020304" pitchFamily="18" charset="0"/>
              </a:rPr>
              <a:t>Werbos</a:t>
            </a:r>
            <a:r>
              <a:rPr lang="en" altLang="zh-CN" sz="2200" dirty="0">
                <a:latin typeface="Times New Roman" panose="02020603050405020304" pitchFamily="18" charset="0"/>
                <a:cs typeface="Times New Roman" panose="02020603050405020304" pitchFamily="18" charset="0"/>
              </a:rPr>
              <a:t>, 1988; Williams, 1989;</a:t>
            </a:r>
          </a:p>
          <a:p>
            <a:pPr>
              <a:lnSpc>
                <a:spcPct val="150000"/>
              </a:lnSpc>
            </a:pPr>
            <a:r>
              <a:rPr kumimoji="1" lang="en-US" altLang="zh-CN" sz="2200" dirty="0">
                <a:latin typeface="Times New Roman" panose="02020603050405020304" pitchFamily="18" charset="0"/>
                <a:cs typeface="Times New Roman" panose="02020603050405020304" pitchFamily="18" charset="0"/>
              </a:rPr>
              <a:t>1997.   LSTM:         	</a:t>
            </a:r>
            <a:r>
              <a:rPr lang="en" altLang="zh-CN" sz="2200" dirty="0" err="1">
                <a:latin typeface="Times New Roman" panose="02020603050405020304" pitchFamily="18" charset="0"/>
                <a:cs typeface="Times New Roman" panose="02020603050405020304" pitchFamily="18" charset="0"/>
              </a:rPr>
              <a:t>Hochreiter</a:t>
            </a:r>
            <a:r>
              <a:rPr lang="en" altLang="zh-CN" sz="2200" dirty="0">
                <a:latin typeface="Times New Roman" panose="02020603050405020304" pitchFamily="18" charset="0"/>
                <a:cs typeface="Times New Roman" panose="02020603050405020304" pitchFamily="18" charset="0"/>
              </a:rPr>
              <a:t> </a:t>
            </a:r>
            <a:r>
              <a:rPr lang="en" altLang="zh-CN" sz="2200" dirty="0" err="1">
                <a:latin typeface="Times New Roman" panose="02020603050405020304" pitchFamily="18" charset="0"/>
                <a:cs typeface="Times New Roman" panose="02020603050405020304" pitchFamily="18" charset="0"/>
              </a:rPr>
              <a:t>Schmidhuber</a:t>
            </a:r>
            <a:endParaRPr lang="en" altLang="zh-CN" sz="2200" dirty="0">
              <a:latin typeface="Times New Roman" panose="02020603050405020304" pitchFamily="18" charset="0"/>
              <a:cs typeface="Times New Roman" panose="02020603050405020304" pitchFamily="18" charset="0"/>
            </a:endParaRPr>
          </a:p>
          <a:p>
            <a:pPr>
              <a:lnSpc>
                <a:spcPct val="150000"/>
              </a:lnSpc>
            </a:pPr>
            <a:r>
              <a:rPr lang="en" altLang="zh-CN" sz="2200" dirty="0">
                <a:latin typeface="Times New Roman" panose="02020603050405020304" pitchFamily="18" charset="0"/>
                <a:cs typeface="Times New Roman" panose="02020603050405020304" pitchFamily="18" charset="0"/>
              </a:rPr>
              <a:t>1997.   BRNN:         	Schuster</a:t>
            </a:r>
            <a:r>
              <a:rPr lang="en-US" altLang="zh-CN" sz="2200" dirty="0">
                <a:latin typeface="Times New Roman" panose="02020603050405020304" pitchFamily="18" charset="0"/>
                <a:cs typeface="Times New Roman" panose="02020603050405020304" pitchFamily="18" charset="0"/>
              </a:rPr>
              <a:t>, </a:t>
            </a:r>
            <a:r>
              <a:rPr lang="en" altLang="zh-CN" sz="2200" dirty="0" err="1">
                <a:latin typeface="Times New Roman" panose="02020603050405020304" pitchFamily="18" charset="0"/>
                <a:cs typeface="Times New Roman" panose="02020603050405020304" pitchFamily="18" charset="0"/>
              </a:rPr>
              <a:t>Paliwal</a:t>
            </a:r>
            <a:endParaRPr lang="en" altLang="zh-CN" sz="2200" dirty="0">
              <a:latin typeface="Times New Roman" panose="02020603050405020304" pitchFamily="18" charset="0"/>
              <a:cs typeface="Times New Roman" panose="02020603050405020304" pitchFamily="18" charset="0"/>
            </a:endParaRPr>
          </a:p>
          <a:p>
            <a:pPr>
              <a:lnSpc>
                <a:spcPct val="150000"/>
              </a:lnSpc>
            </a:pPr>
            <a:r>
              <a:rPr kumimoji="1" lang="en" altLang="zh-CN" sz="2200" dirty="0">
                <a:latin typeface="Times New Roman" panose="02020603050405020304" pitchFamily="18" charset="0"/>
                <a:cs typeface="Times New Roman" panose="02020603050405020304" pitchFamily="18" charset="0"/>
              </a:rPr>
              <a:t>2000.   Forget gate:  	</a:t>
            </a:r>
            <a:r>
              <a:rPr lang="en" altLang="zh-CN" sz="2200" dirty="0">
                <a:latin typeface="Times New Roman" panose="02020603050405020304" pitchFamily="18" charset="0"/>
                <a:cs typeface="Times New Roman" panose="02020603050405020304" pitchFamily="18" charset="0"/>
              </a:rPr>
              <a:t>Gers, </a:t>
            </a:r>
            <a:r>
              <a:rPr lang="en" altLang="zh-CN" sz="2200" dirty="0" err="1">
                <a:latin typeface="Times New Roman" panose="02020603050405020304" pitchFamily="18" charset="0"/>
                <a:cs typeface="Times New Roman" panose="02020603050405020304" pitchFamily="18" charset="0"/>
              </a:rPr>
              <a:t>Schmidhuber</a:t>
            </a:r>
            <a:r>
              <a:rPr lang="en" altLang="zh-CN" sz="2200" dirty="0">
                <a:latin typeface="Times New Roman" panose="02020603050405020304" pitchFamily="18" charset="0"/>
                <a:cs typeface="Times New Roman" panose="02020603050405020304" pitchFamily="18" charset="0"/>
              </a:rPr>
              <a:t>, and Cummins</a:t>
            </a:r>
          </a:p>
          <a:p>
            <a:pPr marL="457200" indent="-457200">
              <a:lnSpc>
                <a:spcPct val="150000"/>
              </a:lnSpc>
              <a:buAutoNum type="arabicPeriod" startAt="2000"/>
            </a:pPr>
            <a:r>
              <a:rPr lang="en" altLang="zh-CN" sz="2200" dirty="0">
                <a:latin typeface="Times New Roman" panose="02020603050405020304" pitchFamily="18" charset="0"/>
                <a:cs typeface="Times New Roman" panose="02020603050405020304" pitchFamily="18" charset="0"/>
              </a:rPr>
              <a:t>   Peephole Connection: Gers </a:t>
            </a:r>
          </a:p>
          <a:p>
            <a:pPr>
              <a:lnSpc>
                <a:spcPct val="150000"/>
              </a:lnSpc>
            </a:pPr>
            <a:r>
              <a:rPr lang="en" altLang="zh-CN" sz="2200" dirty="0">
                <a:solidFill>
                  <a:schemeClr val="bg1">
                    <a:lumMod val="50000"/>
                  </a:schemeClr>
                </a:solidFill>
                <a:latin typeface="Times New Roman" panose="02020603050405020304" pitchFamily="18" charset="0"/>
                <a:cs typeface="Times New Roman" panose="02020603050405020304" pitchFamily="18" charset="0"/>
              </a:rPr>
              <a:t>2005.   </a:t>
            </a:r>
            <a:r>
              <a:rPr lang="en" altLang="zh-CN" sz="2200" dirty="0" err="1">
                <a:solidFill>
                  <a:schemeClr val="bg1">
                    <a:lumMod val="50000"/>
                  </a:schemeClr>
                </a:solidFill>
                <a:latin typeface="Times New Roman" panose="02020603050405020304" pitchFamily="18" charset="0"/>
                <a:cs typeface="Times New Roman" panose="02020603050405020304" pitchFamily="18" charset="0"/>
              </a:rPr>
              <a:t>BiLSTM</a:t>
            </a:r>
            <a:r>
              <a:rPr lang="en" altLang="zh-CN" sz="2200" dirty="0">
                <a:solidFill>
                  <a:schemeClr val="bg1">
                    <a:lumMod val="50000"/>
                  </a:schemeClr>
                </a:solidFill>
                <a:latin typeface="Times New Roman" panose="02020603050405020304" pitchFamily="18" charset="0"/>
                <a:cs typeface="Times New Roman" panose="02020603050405020304" pitchFamily="18" charset="0"/>
              </a:rPr>
              <a:t>:     	Graves</a:t>
            </a:r>
            <a:r>
              <a:rPr lang="en-US" altLang="zh-CN" sz="2200" dirty="0">
                <a:solidFill>
                  <a:schemeClr val="bg1">
                    <a:lumMod val="50000"/>
                  </a:schemeClr>
                </a:solidFill>
                <a:latin typeface="Times New Roman" panose="02020603050405020304" pitchFamily="18" charset="0"/>
                <a:cs typeface="Times New Roman" panose="02020603050405020304" pitchFamily="18" charset="0"/>
              </a:rPr>
              <a:t>, </a:t>
            </a:r>
            <a:r>
              <a:rPr lang="en" altLang="zh-CN" sz="2200" dirty="0" err="1">
                <a:solidFill>
                  <a:schemeClr val="bg1">
                    <a:lumMod val="50000"/>
                  </a:schemeClr>
                </a:solidFill>
                <a:latin typeface="Times New Roman" panose="02020603050405020304" pitchFamily="18" charset="0"/>
                <a:cs typeface="Times New Roman" panose="02020603050405020304" pitchFamily="18" charset="0"/>
              </a:rPr>
              <a:t>Schmidhuber</a:t>
            </a:r>
            <a:endParaRPr lang="en" altLang="zh-CN" sz="2200" dirty="0">
              <a:solidFill>
                <a:schemeClr val="bg1">
                  <a:lumMod val="50000"/>
                </a:schemeClr>
              </a:solidFill>
              <a:latin typeface="Times New Roman" panose="02020603050405020304" pitchFamily="18" charset="0"/>
              <a:cs typeface="Times New Roman" panose="02020603050405020304" pitchFamily="18" charset="0"/>
            </a:endParaRPr>
          </a:p>
          <a:p>
            <a:pPr>
              <a:lnSpc>
                <a:spcPct val="150000"/>
              </a:lnSpc>
            </a:pPr>
            <a:r>
              <a:rPr kumimoji="1" lang="en" altLang="zh-CN" sz="2200" dirty="0">
                <a:latin typeface="Times New Roman" panose="02020603050405020304" pitchFamily="18" charset="0"/>
                <a:cs typeface="Times New Roman" panose="02020603050405020304" pitchFamily="18" charset="0"/>
              </a:rPr>
              <a:t>2014.   GRU:           	</a:t>
            </a:r>
            <a:r>
              <a:rPr lang="en" altLang="zh-CN" sz="2200" dirty="0">
                <a:latin typeface="Times New Roman" panose="02020603050405020304" pitchFamily="18" charset="0"/>
                <a:cs typeface="Times New Roman" panose="02020603050405020304" pitchFamily="18" charset="0"/>
              </a:rPr>
              <a:t>Cho</a:t>
            </a:r>
          </a:p>
          <a:p>
            <a:pPr>
              <a:lnSpc>
                <a:spcPct val="150000"/>
              </a:lnSpc>
            </a:pPr>
            <a:r>
              <a:rPr kumimoji="1" lang="en" altLang="zh-CN" sz="2200" dirty="0">
                <a:latin typeface="Times New Roman" panose="02020603050405020304" pitchFamily="18" charset="0"/>
                <a:cs typeface="Times New Roman" panose="02020603050405020304" pitchFamily="18" charset="0"/>
              </a:rPr>
              <a:t>2016.   </a:t>
            </a:r>
            <a:r>
              <a:rPr lang="en" altLang="zh-CN" sz="2200" dirty="0">
                <a:latin typeface="Times New Roman" panose="02020603050405020304" pitchFamily="18" charset="0"/>
                <a:cs typeface="Times New Roman" panose="02020603050405020304" pitchFamily="18" charset="0"/>
              </a:rPr>
              <a:t>Minimal GRU: </a:t>
            </a:r>
            <a:r>
              <a:rPr lang="zh-CN" altLang="en-US" sz="2200" dirty="0">
                <a:latin typeface="Times New Roman" panose="02020603050405020304" pitchFamily="18" charset="0"/>
                <a:cs typeface="Times New Roman" panose="02020603050405020304" pitchFamily="18" charset="0"/>
              </a:rPr>
              <a:t>  </a:t>
            </a:r>
            <a:r>
              <a:rPr lang="en" altLang="zh-CN" sz="2200" dirty="0">
                <a:latin typeface="Times New Roman" panose="02020603050405020304" pitchFamily="18" charset="0"/>
                <a:cs typeface="Times New Roman" panose="02020603050405020304" pitchFamily="18" charset="0"/>
              </a:rPr>
              <a:t>Sun</a:t>
            </a:r>
            <a:r>
              <a:rPr lang="en-US" altLang="zh-CN" sz="2200" dirty="0">
                <a:latin typeface="Times New Roman" panose="02020603050405020304" pitchFamily="18" charset="0"/>
                <a:cs typeface="Times New Roman" panose="02020603050405020304" pitchFamily="18" charset="0"/>
              </a:rPr>
              <a:t>,</a:t>
            </a:r>
            <a:r>
              <a:rPr lang="en" altLang="zh-CN" sz="2200" dirty="0">
                <a:latin typeface="Times New Roman" panose="02020603050405020304" pitchFamily="18" charset="0"/>
                <a:cs typeface="Times New Roman" panose="02020603050405020304" pitchFamily="18" charset="0"/>
              </a:rPr>
              <a:t> Liu, Lau</a:t>
            </a:r>
            <a:endParaRPr kumimoji="1" lang="en"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8402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5187C-340F-47C0-93F2-FE4B3404348F}"/>
              </a:ext>
            </a:extLst>
          </p:cNvPr>
          <p:cNvSpPr>
            <a:spLocks noGrp="1"/>
          </p:cNvSpPr>
          <p:nvPr>
            <p:ph type="title"/>
          </p:nvPr>
        </p:nvSpPr>
        <p:spPr/>
        <p:txBody>
          <a:bodyPr/>
          <a:lstStyle/>
          <a:p>
            <a:r>
              <a:rPr lang="en-US" altLang="zh-CN" dirty="0"/>
              <a:t>Variants of LSTM: Peephole</a:t>
            </a:r>
            <a:endParaRPr lang="zh-CN" altLang="en-US" dirty="0"/>
          </a:p>
        </p:txBody>
      </p:sp>
      <p:pic>
        <p:nvPicPr>
          <p:cNvPr id="2050" name="Picture 2" descr="https://colah.github.io/posts/2015-08-Understanding-LSTMs/img/LSTM3-var-peepholes.png">
            <a:extLst>
              <a:ext uri="{FF2B5EF4-FFF2-40B4-BE49-F238E27FC236}">
                <a16:creationId xmlns:a16="http://schemas.microsoft.com/office/drawing/2014/main" id="{E655651F-AE74-4F83-8E24-0C75E9B4D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755" y="2139693"/>
            <a:ext cx="8348489" cy="257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236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5187C-340F-47C0-93F2-FE4B3404348F}"/>
              </a:ext>
            </a:extLst>
          </p:cNvPr>
          <p:cNvSpPr>
            <a:spLocks noGrp="1"/>
          </p:cNvSpPr>
          <p:nvPr>
            <p:ph type="title"/>
          </p:nvPr>
        </p:nvSpPr>
        <p:spPr/>
        <p:txBody>
          <a:bodyPr>
            <a:normAutofit/>
          </a:bodyPr>
          <a:lstStyle/>
          <a:p>
            <a:r>
              <a:rPr lang="en-US" altLang="zh-CN" sz="4000" dirty="0"/>
              <a:t>Variants of LSTM: Coupled forget and input gate</a:t>
            </a:r>
            <a:endParaRPr lang="zh-CN" altLang="en-US" sz="4000" dirty="0"/>
          </a:p>
        </p:txBody>
      </p:sp>
      <p:pic>
        <p:nvPicPr>
          <p:cNvPr id="3074" name="Picture 2" descr="https://colah.github.io/posts/2015-08-Understanding-LSTMs/img/LSTM3-var-tied.png">
            <a:extLst>
              <a:ext uri="{FF2B5EF4-FFF2-40B4-BE49-F238E27FC236}">
                <a16:creationId xmlns:a16="http://schemas.microsoft.com/office/drawing/2014/main" id="{4D88ABEE-1AAF-4F57-B8BB-6A8C0C7D4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755" y="2139693"/>
            <a:ext cx="8348489" cy="257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322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5187C-340F-47C0-93F2-FE4B3404348F}"/>
              </a:ext>
            </a:extLst>
          </p:cNvPr>
          <p:cNvSpPr>
            <a:spLocks noGrp="1"/>
          </p:cNvSpPr>
          <p:nvPr>
            <p:ph type="title"/>
          </p:nvPr>
        </p:nvSpPr>
        <p:spPr/>
        <p:txBody>
          <a:bodyPr/>
          <a:lstStyle/>
          <a:p>
            <a:r>
              <a:rPr lang="en-US" altLang="zh-CN" dirty="0"/>
              <a:t>Variants of LSTM: Gated Recurrent Unit</a:t>
            </a:r>
            <a:endParaRPr lang="zh-CN" altLang="en-US" dirty="0"/>
          </a:p>
        </p:txBody>
      </p:sp>
      <p:pic>
        <p:nvPicPr>
          <p:cNvPr id="3" name="图片 2">
            <a:extLst>
              <a:ext uri="{FF2B5EF4-FFF2-40B4-BE49-F238E27FC236}">
                <a16:creationId xmlns:a16="http://schemas.microsoft.com/office/drawing/2014/main" id="{1A669582-7455-48E6-A107-C9BF163EA0C0}"/>
              </a:ext>
            </a:extLst>
          </p:cNvPr>
          <p:cNvPicPr>
            <a:picLocks noChangeAspect="1"/>
          </p:cNvPicPr>
          <p:nvPr/>
        </p:nvPicPr>
        <p:blipFill>
          <a:blip r:embed="rId2"/>
          <a:stretch>
            <a:fillRect/>
          </a:stretch>
        </p:blipFill>
        <p:spPr>
          <a:xfrm>
            <a:off x="1187956" y="2491367"/>
            <a:ext cx="9191625" cy="3124200"/>
          </a:xfrm>
          <a:prstGeom prst="rect">
            <a:avLst/>
          </a:prstGeom>
        </p:spPr>
      </p:pic>
    </p:spTree>
    <p:extLst>
      <p:ext uri="{BB962C8B-B14F-4D97-AF65-F5344CB8AC3E}">
        <p14:creationId xmlns:p14="http://schemas.microsoft.com/office/powerpoint/2010/main" val="3669587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958" y="327164"/>
            <a:ext cx="9610586" cy="984803"/>
          </a:xfrm>
        </p:spPr>
        <p:txBody>
          <a:bodyPr>
            <a:normAutofit/>
          </a:bodyPr>
          <a:lstStyle/>
          <a:p>
            <a:r>
              <a:rPr lang="zh-CN" altLang="en-US" sz="5400" dirty="0"/>
              <a:t>应用举例</a:t>
            </a:r>
          </a:p>
        </p:txBody>
      </p:sp>
      <p:sp>
        <p:nvSpPr>
          <p:cNvPr id="3" name="Text Placeholder 2">
            <a:extLst>
              <a:ext uri="{FF2B5EF4-FFF2-40B4-BE49-F238E27FC236}">
                <a16:creationId xmlns:a16="http://schemas.microsoft.com/office/drawing/2014/main" id="{E41A839F-0736-4479-89FC-95107C28AEFA}"/>
              </a:ext>
            </a:extLst>
          </p:cNvPr>
          <p:cNvSpPr>
            <a:spLocks noGrp="1"/>
          </p:cNvSpPr>
          <p:nvPr>
            <p:ph type="body" sz="quarter" idx="1"/>
          </p:nvPr>
        </p:nvSpPr>
        <p:spPr/>
        <p:txBody>
          <a:bodyPr/>
          <a:lstStyle/>
          <a:p>
            <a:endParaRPr lang="en-US"/>
          </a:p>
        </p:txBody>
      </p:sp>
      <p:pic>
        <p:nvPicPr>
          <p:cNvPr id="4098" name="image" descr="http://honhua-webtest.azurewebsites.net/poem_9/images/image/t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373" y="2332499"/>
            <a:ext cx="5298627" cy="353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6521300" y="2232817"/>
            <a:ext cx="4844374"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FFFFFF"/>
              </a:solidFill>
              <a:effectLst/>
              <a:uLnTx/>
              <a:uFillTx/>
              <a:latin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FFFFFF"/>
                </a:solidFill>
                <a:effectLst/>
                <a:uLnTx/>
                <a:uFillTx/>
                <a:latin typeface="Helvetica Light"/>
              </a:rPr>
              <a:t>像每一座城市愧对乡村</a:t>
            </a:r>
            <a:r>
              <a:rPr kumimoji="0" lang="en-US" altLang="zh-CN" sz="2000" b="0" i="0" u="none" strike="noStrike" kern="1200" cap="none" spc="0" normalizeH="0" baseline="0" noProof="0" dirty="0">
                <a:ln>
                  <a:noFill/>
                </a:ln>
                <a:solidFill>
                  <a:srgbClr val="FFFFFF"/>
                </a:solidFill>
                <a:effectLst/>
                <a:uLnTx/>
                <a:uFillTx/>
                <a:latin typeface="Helvetica Light"/>
              </a:rPr>
              <a:t> </a:t>
            </a:r>
            <a:br>
              <a:rPr kumimoji="0" lang="en-US" altLang="zh-CN" sz="2000" b="0" i="0" u="none" strike="noStrike" kern="1200" cap="none" spc="0" normalizeH="0" baseline="0" noProof="0" dirty="0">
                <a:ln>
                  <a:noFill/>
                </a:ln>
                <a:solidFill>
                  <a:srgbClr val="FFFFFF"/>
                </a:solidFill>
                <a:effectLst/>
                <a:uLnTx/>
                <a:uFillTx/>
                <a:latin typeface="Helvetica Light"/>
              </a:rPr>
            </a:br>
            <a:r>
              <a:rPr kumimoji="0" lang="zh-CN" altLang="zh-CN" sz="2000" b="0" i="0" u="none" strike="noStrike" kern="1200" cap="none" spc="0" normalizeH="0" baseline="0" noProof="0" dirty="0">
                <a:ln>
                  <a:noFill/>
                </a:ln>
                <a:solidFill>
                  <a:srgbClr val="FFFFFF"/>
                </a:solidFill>
                <a:effectLst/>
                <a:uLnTx/>
                <a:uFillTx/>
                <a:latin typeface="Helvetica Light"/>
              </a:rPr>
              <a:t>我才有一个美好的完成</a:t>
            </a:r>
            <a:r>
              <a:rPr kumimoji="0" lang="en-US" altLang="zh-CN" sz="2000" b="0" i="0" u="none" strike="noStrike" kern="1200" cap="none" spc="0" normalizeH="0" baseline="0" noProof="0" dirty="0">
                <a:ln>
                  <a:noFill/>
                </a:ln>
                <a:solidFill>
                  <a:srgbClr val="FFFFFF"/>
                </a:solidFill>
                <a:effectLst/>
                <a:uLnTx/>
                <a:uFillTx/>
                <a:latin typeface="Helvetica Light"/>
              </a:rPr>
              <a:t> </a:t>
            </a:r>
            <a:br>
              <a:rPr kumimoji="0" lang="en-US" altLang="zh-CN" sz="2000" b="0" i="0" u="none" strike="noStrike" kern="1200" cap="none" spc="0" normalizeH="0" baseline="0" noProof="0" dirty="0">
                <a:ln>
                  <a:noFill/>
                </a:ln>
                <a:solidFill>
                  <a:srgbClr val="FFFFFF"/>
                </a:solidFill>
                <a:effectLst/>
                <a:uLnTx/>
                <a:uFillTx/>
                <a:latin typeface="Helvetica Light"/>
              </a:rPr>
            </a:br>
            <a:r>
              <a:rPr kumimoji="0" lang="zh-CN" altLang="zh-CN" sz="2000" b="0" i="0" u="none" strike="noStrike" kern="1200" cap="none" spc="0" normalizeH="0" baseline="0" noProof="0" dirty="0">
                <a:ln>
                  <a:noFill/>
                </a:ln>
                <a:solidFill>
                  <a:srgbClr val="FFFFFF"/>
                </a:solidFill>
                <a:effectLst/>
                <a:uLnTx/>
                <a:uFillTx/>
                <a:latin typeface="Helvetica Light"/>
              </a:rPr>
              <a:t>每个失眠的夜晚我是一个花言巧语的人</a:t>
            </a:r>
            <a:r>
              <a:rPr kumimoji="0" lang="en-US" altLang="zh-CN" sz="2000" b="0" i="0" u="none" strike="noStrike" kern="1200" cap="none" spc="0" normalizeH="0" baseline="0" noProof="0" dirty="0">
                <a:ln>
                  <a:noFill/>
                </a:ln>
                <a:solidFill>
                  <a:srgbClr val="FFFFFF"/>
                </a:solidFill>
                <a:effectLst/>
                <a:uLnTx/>
                <a:uFillTx/>
                <a:latin typeface="Helvetica Light"/>
              </a:rPr>
              <a:t> </a:t>
            </a:r>
            <a:br>
              <a:rPr kumimoji="0" lang="en-US" altLang="zh-CN" sz="2000" b="0" i="0" u="none" strike="noStrike" kern="1200" cap="none" spc="0" normalizeH="0" baseline="0" noProof="0" dirty="0">
                <a:ln>
                  <a:noFill/>
                </a:ln>
                <a:solidFill>
                  <a:srgbClr val="FFFFFF"/>
                </a:solidFill>
                <a:effectLst/>
                <a:uLnTx/>
                <a:uFillTx/>
                <a:latin typeface="Helvetica Light"/>
              </a:rPr>
            </a:br>
            <a:r>
              <a:rPr kumimoji="0" lang="zh-CN" altLang="zh-CN" sz="2000" b="0" i="0" u="none" strike="noStrike" kern="1200" cap="none" spc="0" normalizeH="0" baseline="0" noProof="0" dirty="0">
                <a:ln>
                  <a:noFill/>
                </a:ln>
                <a:solidFill>
                  <a:srgbClr val="FFFFFF"/>
                </a:solidFill>
                <a:effectLst/>
                <a:uLnTx/>
                <a:uFillTx/>
                <a:latin typeface="Helvetica Light"/>
              </a:rPr>
              <a:t>隐匿在灵魂最迷失的火</a:t>
            </a:r>
            <a:endParaRPr kumimoji="0" lang="en-US" altLang="zh-CN" sz="2000" b="0" i="0" u="none" strike="noStrike" kern="1200" cap="none" spc="0" normalizeH="0" baseline="0" noProof="0" dirty="0">
              <a:ln>
                <a:noFill/>
              </a:ln>
              <a:solidFill>
                <a:srgbClr val="FFFFFF"/>
              </a:solidFill>
              <a:effectLst/>
              <a:uLnTx/>
              <a:uFillTx/>
              <a:latin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FFFF"/>
              </a:solidFill>
              <a:effectLst/>
              <a:uLnTx/>
              <a:uFillTx/>
              <a:latin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Helvetica Light"/>
              </a:rPr>
              <a:t>绕出城市的边缘</a:t>
            </a:r>
            <a:endParaRPr kumimoji="0" lang="en-US" altLang="zh-CN" sz="2000" b="0" i="0" u="none" strike="noStrike" kern="1200" cap="none" spc="0" normalizeH="0" baseline="0" noProof="0" dirty="0">
              <a:ln>
                <a:noFill/>
              </a:ln>
              <a:solidFill>
                <a:srgbClr val="FFFFFF"/>
              </a:solidFill>
              <a:effectLst/>
              <a:uLnTx/>
              <a:uFillTx/>
              <a:latin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Helvetica Light"/>
              </a:rPr>
              <a:t>美好的</a:t>
            </a:r>
            <a:endParaRPr kumimoji="0" lang="en-US" altLang="zh-CN" sz="2000" b="0" i="0" u="none" strike="noStrike" kern="1200" cap="none" spc="0" normalizeH="0" baseline="0" noProof="0" dirty="0">
              <a:ln>
                <a:noFill/>
              </a:ln>
              <a:solidFill>
                <a:srgbClr val="FFFFFF"/>
              </a:solidFill>
              <a:effectLst/>
              <a:uLnTx/>
              <a:uFillTx/>
              <a:latin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Helvetica Light"/>
              </a:rPr>
              <a:t>在风里</a:t>
            </a:r>
            <a:endParaRPr kumimoji="0" lang="en-US" altLang="zh-CN" sz="2000" b="0" i="0" u="none" strike="noStrike" kern="1200" cap="none" spc="0" normalizeH="0" baseline="0" noProof="0" dirty="0">
              <a:ln>
                <a:noFill/>
              </a:ln>
              <a:solidFill>
                <a:srgbClr val="FFFFFF"/>
              </a:solidFill>
              <a:effectLst/>
              <a:uLnTx/>
              <a:uFillTx/>
              <a:latin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Helvetica Light"/>
              </a:rPr>
              <a:t>最轻微的触动</a:t>
            </a:r>
            <a:endParaRPr kumimoji="0" lang="zh-CN" altLang="zh-CN" sz="2000" b="0" i="0" u="none" strike="noStrike" kern="1200" cap="none" spc="0" normalizeH="0" baseline="0" noProof="0" dirty="0">
              <a:ln>
                <a:noFill/>
              </a:ln>
              <a:solidFill>
                <a:srgbClr val="FFFFFF"/>
              </a:solidFill>
              <a:effectLst/>
              <a:uLnTx/>
              <a:uFillTx/>
              <a:latin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Helvetica Light"/>
              </a:rPr>
              <a:t> </a:t>
            </a:r>
            <a:r>
              <a:rPr kumimoji="0" lang="en-US" altLang="zh-CN" sz="1600" b="0" i="0" u="none" strike="noStrike" kern="1200" cap="none" spc="0" normalizeH="0" baseline="0" noProof="0" dirty="0">
                <a:ln>
                  <a:noFill/>
                </a:ln>
                <a:solidFill>
                  <a:srgbClr val="FFFFFF"/>
                </a:solidFill>
                <a:effectLst/>
                <a:uLnTx/>
                <a:uFillTx/>
                <a:latin typeface="Helvetica Light"/>
              </a:rPr>
              <a:t> </a:t>
            </a:r>
            <a:endParaRPr kumimoji="0" lang="zh-CN" altLang="zh-CN" sz="1600" b="0" i="0" u="none" strike="noStrike" kern="1200" cap="none" spc="0" normalizeH="0" baseline="0" noProof="0" dirty="0">
              <a:ln>
                <a:noFill/>
              </a:ln>
              <a:solidFill>
                <a:srgbClr val="FFFFFF"/>
              </a:solidFill>
              <a:effectLst/>
              <a:uLnTx/>
              <a:uFillTx/>
              <a:latin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Helvetica Light"/>
              </a:rPr>
              <a:t> </a:t>
            </a:r>
            <a:endParaRPr kumimoji="0" lang="zh-CN" altLang="zh-CN" sz="1800" b="0" i="0" u="none" strike="noStrike" kern="1200" cap="none" spc="0" normalizeH="0" baseline="0" noProof="0" dirty="0">
              <a:ln>
                <a:noFill/>
              </a:ln>
              <a:solidFill>
                <a:srgbClr val="FFFFFF"/>
              </a:solidFill>
              <a:effectLst/>
              <a:uLnTx/>
              <a:uFillTx/>
              <a:latin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Helvetica Light"/>
            </a:endParaRPr>
          </a:p>
        </p:txBody>
      </p:sp>
    </p:spTree>
    <p:custDataLst>
      <p:tags r:id="rId1"/>
    </p:custDataLst>
    <p:extLst>
      <p:ext uri="{BB962C8B-B14F-4D97-AF65-F5344CB8AC3E}">
        <p14:creationId xmlns:p14="http://schemas.microsoft.com/office/powerpoint/2010/main" val="3631961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70CA8-5938-44D4-8BFD-8511BF5C4B18}"/>
              </a:ext>
            </a:extLst>
          </p:cNvPr>
          <p:cNvSpPr>
            <a:spLocks noGrp="1"/>
          </p:cNvSpPr>
          <p:nvPr>
            <p:ph type="title"/>
          </p:nvPr>
        </p:nvSpPr>
        <p:spPr/>
        <p:txBody>
          <a:bodyPr/>
          <a:lstStyle/>
          <a:p>
            <a:r>
              <a:rPr lang="zh-CN" altLang="en-US" dirty="0"/>
              <a:t>人工智能与语言</a:t>
            </a:r>
          </a:p>
        </p:txBody>
      </p:sp>
      <p:sp>
        <p:nvSpPr>
          <p:cNvPr id="3" name="内容占位符 2">
            <a:extLst>
              <a:ext uri="{FF2B5EF4-FFF2-40B4-BE49-F238E27FC236}">
                <a16:creationId xmlns:a16="http://schemas.microsoft.com/office/drawing/2014/main" id="{2AB703DC-735B-4203-BC1B-C0FD7C6EF46C}"/>
              </a:ext>
            </a:extLst>
          </p:cNvPr>
          <p:cNvSpPr>
            <a:spLocks noGrp="1"/>
          </p:cNvSpPr>
          <p:nvPr>
            <p:ph idx="1"/>
          </p:nvPr>
        </p:nvSpPr>
        <p:spPr/>
        <p:txBody>
          <a:bodyPr/>
          <a:lstStyle/>
          <a:p>
            <a:r>
              <a:rPr lang="zh-CN" altLang="en-US" dirty="0">
                <a:solidFill>
                  <a:schemeClr val="bg1">
                    <a:lumMod val="75000"/>
                  </a:schemeClr>
                </a:solidFill>
              </a:rPr>
              <a:t>语言模型概述</a:t>
            </a:r>
            <a:endParaRPr lang="en-US" altLang="zh-CN" dirty="0">
              <a:solidFill>
                <a:schemeClr val="bg1">
                  <a:lumMod val="75000"/>
                </a:schemeClr>
              </a:solidFill>
            </a:endParaRPr>
          </a:p>
          <a:p>
            <a:r>
              <a:rPr lang="zh-CN" altLang="en-US" dirty="0">
                <a:solidFill>
                  <a:schemeClr val="bg1">
                    <a:lumMod val="75000"/>
                  </a:schemeClr>
                </a:solidFill>
              </a:rPr>
              <a:t>词向量表示</a:t>
            </a:r>
            <a:endParaRPr lang="en-US" altLang="zh-CN" dirty="0">
              <a:solidFill>
                <a:schemeClr val="bg1">
                  <a:lumMod val="75000"/>
                </a:schemeClr>
              </a:solidFill>
            </a:endParaRPr>
          </a:p>
          <a:p>
            <a:r>
              <a:rPr lang="zh-CN" altLang="en-US" dirty="0"/>
              <a:t>递归神经网络</a:t>
            </a:r>
            <a:endParaRPr lang="en-US" altLang="zh-CN" dirty="0"/>
          </a:p>
          <a:p>
            <a:r>
              <a:rPr lang="zh-CN" altLang="en-US" dirty="0"/>
              <a:t>条件语言模型</a:t>
            </a:r>
            <a:endParaRPr lang="en-US" altLang="zh-CN" dirty="0"/>
          </a:p>
          <a:p>
            <a:r>
              <a:rPr lang="zh-CN" altLang="en-US" dirty="0"/>
              <a:t>预训练模型</a:t>
            </a:r>
            <a:endParaRPr lang="en-US" altLang="zh-CN" dirty="0"/>
          </a:p>
          <a:p>
            <a:endParaRPr lang="en-US" altLang="zh-CN" dirty="0"/>
          </a:p>
        </p:txBody>
      </p:sp>
    </p:spTree>
    <p:extLst>
      <p:ext uri="{BB962C8B-B14F-4D97-AF65-F5344CB8AC3E}">
        <p14:creationId xmlns:p14="http://schemas.microsoft.com/office/powerpoint/2010/main" val="376243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生成的诗（</a:t>
            </a:r>
            <a:r>
              <a:rPr lang="en-US" altLang="zh-CN" dirty="0"/>
              <a:t>1</a:t>
            </a:r>
            <a:r>
              <a:rPr lang="zh-CN" altLang="en-US" dirty="0"/>
              <a:t>）</a:t>
            </a:r>
          </a:p>
        </p:txBody>
      </p:sp>
      <p:sp>
        <p:nvSpPr>
          <p:cNvPr id="6" name="Content Placeholder 5"/>
          <p:cNvSpPr>
            <a:spLocks noGrp="1"/>
          </p:cNvSpPr>
          <p:nvPr>
            <p:ph sz="half" idx="1"/>
          </p:nvPr>
        </p:nvSpPr>
        <p:spPr/>
        <p:txBody>
          <a:bodyPr>
            <a:normAutofit lnSpcReduction="10000"/>
          </a:bodyPr>
          <a:lstStyle/>
          <a:p>
            <a:endParaRPr lang="zh-CN" altLang="en-US"/>
          </a:p>
        </p:txBody>
      </p:sp>
      <p:sp>
        <p:nvSpPr>
          <p:cNvPr id="7" name="Content Placeholder 6"/>
          <p:cNvSpPr>
            <a:spLocks noGrp="1"/>
          </p:cNvSpPr>
          <p:nvPr>
            <p:ph sz="half" idx="2"/>
          </p:nvPr>
        </p:nvSpPr>
        <p:spPr>
          <a:xfrm>
            <a:off x="6579704" y="2133738"/>
            <a:ext cx="5181600" cy="4351338"/>
          </a:xfrm>
        </p:spPr>
        <p:txBody>
          <a:bodyPr>
            <a:normAutofit lnSpcReduction="10000"/>
          </a:bodyPr>
          <a:lstStyle/>
          <a:p>
            <a:pPr marL="0" indent="0">
              <a:buNone/>
            </a:pPr>
            <a:r>
              <a:rPr lang="zh-CN" altLang="zh-CN" dirty="0"/>
              <a:t>游子是一只船上的沙土</a:t>
            </a:r>
            <a:r>
              <a:rPr lang="en-US" altLang="zh-CN" dirty="0"/>
              <a:t> </a:t>
            </a:r>
            <a:br>
              <a:rPr lang="en-US" altLang="zh-CN" dirty="0"/>
            </a:br>
            <a:r>
              <a:rPr lang="zh-CN" altLang="zh-CN" dirty="0"/>
              <a:t>如同美丽的灵魂</a:t>
            </a:r>
            <a:r>
              <a:rPr lang="en-US" altLang="zh-CN" dirty="0"/>
              <a:t> </a:t>
            </a:r>
            <a:br>
              <a:rPr lang="en-US" altLang="zh-CN" dirty="0"/>
            </a:br>
            <a:r>
              <a:rPr lang="zh-CN" altLang="zh-CN" dirty="0"/>
              <a:t>我不能创造世界</a:t>
            </a:r>
            <a:r>
              <a:rPr lang="en-US" altLang="zh-CN" dirty="0"/>
              <a:t> </a:t>
            </a:r>
            <a:br>
              <a:rPr lang="en-US" altLang="zh-CN" dirty="0"/>
            </a:br>
            <a:r>
              <a:rPr lang="zh-CN" altLang="zh-CN" dirty="0"/>
              <a:t>伴着古老之遗恨</a:t>
            </a:r>
          </a:p>
          <a:p>
            <a:pPr marL="0" indent="0">
              <a:buNone/>
            </a:pPr>
            <a:r>
              <a:rPr lang="en-US" altLang="zh-CN" dirty="0"/>
              <a:t> </a:t>
            </a:r>
            <a:endParaRPr lang="zh-CN" altLang="zh-CN" dirty="0"/>
          </a:p>
          <a:p>
            <a:pPr marL="0" indent="0">
              <a:buNone/>
            </a:pPr>
            <a:r>
              <a:rPr lang="en-US" altLang="zh-CN" sz="2400" i="1" dirty="0"/>
              <a:t>   //</a:t>
            </a:r>
            <a:r>
              <a:rPr lang="zh-CN" altLang="en-US" sz="2400" i="1" dirty="0"/>
              <a:t>有点忧伤</a:t>
            </a:r>
            <a:endParaRPr lang="zh-CN" altLang="zh-CN" sz="2400" i="1" dirty="0"/>
          </a:p>
          <a:p>
            <a:pPr marL="0" indent="0">
              <a:buNone/>
            </a:pPr>
            <a:endParaRPr lang="en-US" altLang="zh-CN" dirty="0"/>
          </a:p>
          <a:p>
            <a:pPr marL="0" indent="0">
              <a:buNone/>
            </a:pPr>
            <a:r>
              <a:rPr lang="en-US" altLang="zh-CN" dirty="0"/>
              <a:t> </a:t>
            </a:r>
            <a:endParaRPr lang="zh-CN" altLang="zh-CN" dirty="0"/>
          </a:p>
          <a:p>
            <a:pPr marL="0" indent="0">
              <a:buNone/>
            </a:pPr>
            <a:endParaRPr lang="zh-CN" altLang="en-US" dirty="0"/>
          </a:p>
        </p:txBody>
      </p:sp>
      <p:pic>
        <p:nvPicPr>
          <p:cNvPr id="8" name="Picture 7" descr="http://honhua-webtest.azurewebsites.net/test1-20/images/image45/boat-on-water.jpg"/>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38200" y="1825625"/>
            <a:ext cx="5181600" cy="3765878"/>
          </a:xfrm>
          <a:prstGeom prst="rect">
            <a:avLst/>
          </a:prstGeom>
          <a:noFill/>
          <a:ln>
            <a:noFill/>
          </a:ln>
        </p:spPr>
      </p:pic>
    </p:spTree>
    <p:extLst>
      <p:ext uri="{BB962C8B-B14F-4D97-AF65-F5344CB8AC3E}">
        <p14:creationId xmlns:p14="http://schemas.microsoft.com/office/powerpoint/2010/main" val="2297646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生成的诗（</a:t>
            </a:r>
            <a:r>
              <a:rPr lang="en-US" altLang="zh-CN" dirty="0"/>
              <a:t>2</a:t>
            </a:r>
            <a:r>
              <a:rPr lang="zh-CN" altLang="en-US" dirty="0"/>
              <a:t>）</a:t>
            </a:r>
          </a:p>
        </p:txBody>
      </p:sp>
      <p:sp>
        <p:nvSpPr>
          <p:cNvPr id="6" name="Content Placeholder 5"/>
          <p:cNvSpPr>
            <a:spLocks noGrp="1"/>
          </p:cNvSpPr>
          <p:nvPr>
            <p:ph sz="half" idx="1"/>
          </p:nvPr>
        </p:nvSpPr>
        <p:spPr/>
        <p:txBody>
          <a:bodyPr/>
          <a:lstStyle/>
          <a:p>
            <a:endParaRPr lang="zh-CN" altLang="en-US"/>
          </a:p>
        </p:txBody>
      </p:sp>
      <p:sp>
        <p:nvSpPr>
          <p:cNvPr id="7" name="Content Placeholder 6"/>
          <p:cNvSpPr>
            <a:spLocks noGrp="1"/>
          </p:cNvSpPr>
          <p:nvPr>
            <p:ph sz="half" idx="2"/>
          </p:nvPr>
        </p:nvSpPr>
        <p:spPr>
          <a:xfrm>
            <a:off x="6589643" y="1862207"/>
            <a:ext cx="5181600" cy="4351338"/>
          </a:xfrm>
        </p:spPr>
        <p:txBody>
          <a:bodyPr/>
          <a:lstStyle/>
          <a:p>
            <a:pPr marL="0" indent="0">
              <a:buNone/>
            </a:pPr>
            <a:r>
              <a:rPr lang="zh-CN" altLang="zh-CN" dirty="0"/>
              <a:t>鱼的人</a:t>
            </a:r>
            <a:r>
              <a:rPr lang="en-US" altLang="zh-CN" dirty="0"/>
              <a:t> </a:t>
            </a:r>
            <a:br>
              <a:rPr lang="en-US" altLang="zh-CN" dirty="0"/>
            </a:br>
            <a:r>
              <a:rPr lang="zh-CN" altLang="zh-CN" dirty="0"/>
              <a:t>甜蜜的风</a:t>
            </a:r>
            <a:r>
              <a:rPr lang="en-US" altLang="zh-CN" dirty="0"/>
              <a:t> </a:t>
            </a:r>
            <a:br>
              <a:rPr lang="en-US" altLang="zh-CN" dirty="0"/>
            </a:br>
            <a:r>
              <a:rPr lang="zh-CN" altLang="zh-CN" dirty="0"/>
              <a:t>灵魂的呼吸</a:t>
            </a:r>
            <a:r>
              <a:rPr lang="en-US" altLang="zh-CN" dirty="0"/>
              <a:t> </a:t>
            </a:r>
            <a:br>
              <a:rPr lang="en-US" altLang="zh-CN" dirty="0"/>
            </a:br>
            <a:r>
              <a:rPr lang="zh-CN" altLang="zh-CN" dirty="0"/>
              <a:t>那最高的天空</a:t>
            </a:r>
          </a:p>
          <a:p>
            <a:pPr marL="0" indent="0">
              <a:buNone/>
            </a:pPr>
            <a:endParaRPr lang="en-US" altLang="zh-CN" dirty="0"/>
          </a:p>
          <a:p>
            <a:pPr marL="0" indent="0">
              <a:buNone/>
            </a:pPr>
            <a:r>
              <a:rPr lang="en-US" altLang="zh-CN" sz="2400" i="1" dirty="0"/>
              <a:t>   //</a:t>
            </a:r>
            <a:r>
              <a:rPr lang="zh-CN" altLang="zh-CN" sz="2400" i="1" dirty="0"/>
              <a:t>队形很好</a:t>
            </a:r>
            <a:r>
              <a:rPr lang="zh-CN" altLang="en-US" sz="2400" i="1" dirty="0"/>
              <a:t>，你逗我的吧？</a:t>
            </a:r>
            <a:endParaRPr lang="zh-CN" altLang="zh-CN" sz="2400" i="1" dirty="0"/>
          </a:p>
          <a:p>
            <a:pPr marL="0" indent="0">
              <a:buNone/>
            </a:pPr>
            <a:endParaRPr lang="zh-CN" altLang="en-US" dirty="0"/>
          </a:p>
        </p:txBody>
      </p:sp>
      <p:pic>
        <p:nvPicPr>
          <p:cNvPr id="4" name="Picture 3" descr="http://honhua-webtest.azurewebsites.net/poem_11/images/image/strange-fish.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825625"/>
            <a:ext cx="5274310" cy="3955415"/>
          </a:xfrm>
          <a:prstGeom prst="rect">
            <a:avLst/>
          </a:prstGeom>
          <a:noFill/>
          <a:ln>
            <a:noFill/>
          </a:ln>
        </p:spPr>
      </p:pic>
    </p:spTree>
    <p:extLst>
      <p:ext uri="{BB962C8B-B14F-4D97-AF65-F5344CB8AC3E}">
        <p14:creationId xmlns:p14="http://schemas.microsoft.com/office/powerpoint/2010/main" val="2458415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生成的诗（</a:t>
            </a:r>
            <a:r>
              <a:rPr lang="en-US" altLang="zh-CN" dirty="0"/>
              <a:t>3</a:t>
            </a:r>
            <a:r>
              <a:rPr lang="zh-CN" altLang="en-US" dirty="0"/>
              <a:t>）</a:t>
            </a:r>
          </a:p>
        </p:txBody>
      </p:sp>
      <p:sp>
        <p:nvSpPr>
          <p:cNvPr id="6" name="Content Placeholder 5"/>
          <p:cNvSpPr>
            <a:spLocks noGrp="1"/>
          </p:cNvSpPr>
          <p:nvPr>
            <p:ph sz="half" idx="1"/>
          </p:nvPr>
        </p:nvSpPr>
        <p:spPr/>
        <p:txBody>
          <a:bodyPr>
            <a:normAutofit lnSpcReduction="10000"/>
          </a:bodyPr>
          <a:lstStyle/>
          <a:p>
            <a:endParaRPr lang="zh-CN" altLang="en-US"/>
          </a:p>
        </p:txBody>
      </p:sp>
      <p:sp>
        <p:nvSpPr>
          <p:cNvPr id="7" name="Content Placeholder 6"/>
          <p:cNvSpPr>
            <a:spLocks noGrp="1"/>
          </p:cNvSpPr>
          <p:nvPr>
            <p:ph sz="half" idx="2"/>
          </p:nvPr>
        </p:nvSpPr>
        <p:spPr>
          <a:xfrm>
            <a:off x="6639339" y="2064164"/>
            <a:ext cx="5181600" cy="4351338"/>
          </a:xfrm>
        </p:spPr>
        <p:txBody>
          <a:bodyPr>
            <a:normAutofit lnSpcReduction="10000"/>
          </a:bodyPr>
          <a:lstStyle/>
          <a:p>
            <a:pPr marL="0" indent="0">
              <a:buNone/>
            </a:pPr>
            <a:r>
              <a:rPr lang="zh-CN" altLang="zh-CN" dirty="0"/>
              <a:t>所有的城市愧对你强大的数字</a:t>
            </a:r>
            <a:r>
              <a:rPr lang="en-US" altLang="zh-CN" dirty="0"/>
              <a:t> </a:t>
            </a:r>
            <a:br>
              <a:rPr lang="en-US" altLang="zh-CN" dirty="0"/>
            </a:br>
            <a:r>
              <a:rPr lang="zh-CN" altLang="zh-CN" dirty="0"/>
              <a:t>美好的希望</a:t>
            </a:r>
            <a:r>
              <a:rPr lang="en-US" altLang="zh-CN" dirty="0"/>
              <a:t> </a:t>
            </a:r>
            <a:br>
              <a:rPr lang="en-US" altLang="zh-CN" dirty="0"/>
            </a:br>
            <a:r>
              <a:rPr lang="zh-CN" altLang="zh-CN" dirty="0"/>
              <a:t>最好的朋友心爱的老婆</a:t>
            </a:r>
            <a:r>
              <a:rPr lang="en-US" altLang="zh-CN" dirty="0"/>
              <a:t> </a:t>
            </a:r>
            <a:br>
              <a:rPr lang="en-US" altLang="zh-CN" dirty="0"/>
            </a:br>
            <a:r>
              <a:rPr lang="zh-CN" altLang="zh-CN" dirty="0"/>
              <a:t>大风起来</a:t>
            </a:r>
            <a:endParaRPr lang="en-US" altLang="zh-CN" dirty="0"/>
          </a:p>
          <a:p>
            <a:pPr marL="0" indent="0">
              <a:buNone/>
            </a:pPr>
            <a:endParaRPr lang="en-US" altLang="zh-CN" dirty="0"/>
          </a:p>
          <a:p>
            <a:pPr marL="0" indent="0">
              <a:buNone/>
            </a:pPr>
            <a:r>
              <a:rPr lang="en-US" altLang="zh-CN" sz="2400" i="1" dirty="0"/>
              <a:t>    //</a:t>
            </a:r>
            <a:r>
              <a:rPr lang="zh-CN" altLang="en-US" sz="2400" i="1" dirty="0"/>
              <a:t>那数字难道是</a:t>
            </a:r>
            <a:r>
              <a:rPr lang="en-US" altLang="zh-CN" sz="2400" i="1" dirty="0"/>
              <a:t>GDP?</a:t>
            </a:r>
            <a:endParaRPr lang="zh-CN" altLang="zh-CN" sz="2400" i="1" dirty="0"/>
          </a:p>
          <a:p>
            <a:pPr marL="0" indent="0">
              <a:buNone/>
            </a:pPr>
            <a:endParaRPr lang="en-US" altLang="zh-CN" dirty="0"/>
          </a:p>
          <a:p>
            <a:pPr marL="0" indent="0">
              <a:buNone/>
            </a:pPr>
            <a:r>
              <a:rPr lang="en-US" altLang="zh-CN" dirty="0"/>
              <a:t> </a:t>
            </a:r>
            <a:endParaRPr lang="zh-CN" altLang="zh-CN" dirty="0"/>
          </a:p>
          <a:p>
            <a:pPr marL="0" indent="0">
              <a:buNone/>
            </a:pPr>
            <a:endParaRPr lang="zh-CN" altLang="en-US" dirty="0"/>
          </a:p>
        </p:txBody>
      </p:sp>
      <p:pic>
        <p:nvPicPr>
          <p:cNvPr id="1026" name="Picture 1" descr="http://honhua-webtest.azurewebsites.net/poem_10/images/image/modern-architecture-11281035855aiP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29" y="1825625"/>
            <a:ext cx="5216743" cy="34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5245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honhua-webtest.azurewebsites.net/poem_9/images/image/spring-flower-and-snow.jpg"/>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612913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zh-CN" altLang="en-US" dirty="0"/>
              <a:t>生成的诗（</a:t>
            </a:r>
            <a:r>
              <a:rPr lang="en-US" altLang="zh-CN" dirty="0"/>
              <a:t>4</a:t>
            </a:r>
            <a:r>
              <a:rPr lang="zh-CN" altLang="en-US" dirty="0"/>
              <a:t>）</a:t>
            </a:r>
          </a:p>
        </p:txBody>
      </p:sp>
      <p:sp>
        <p:nvSpPr>
          <p:cNvPr id="3" name="Content Placeholder 2"/>
          <p:cNvSpPr>
            <a:spLocks noGrp="1"/>
          </p:cNvSpPr>
          <p:nvPr>
            <p:ph idx="4294967295"/>
          </p:nvPr>
        </p:nvSpPr>
        <p:spPr>
          <a:xfrm>
            <a:off x="7515115" y="335516"/>
            <a:ext cx="4386262" cy="4351338"/>
          </a:xfrm>
        </p:spPr>
        <p:txBody>
          <a:bodyPr/>
          <a:lstStyle/>
          <a:p>
            <a:pPr marL="0" indent="0">
              <a:buNone/>
            </a:pPr>
            <a:r>
              <a:rPr lang="zh-CN" altLang="zh-CN" dirty="0"/>
              <a:t>在花里表演</a:t>
            </a:r>
            <a:r>
              <a:rPr lang="en-US" altLang="zh-CN" dirty="0"/>
              <a:t> </a:t>
            </a:r>
            <a:br>
              <a:rPr lang="en-US" altLang="zh-CN" dirty="0"/>
            </a:br>
            <a:r>
              <a:rPr lang="zh-CN" altLang="zh-CN" dirty="0"/>
              <a:t>扬起明亮的羽毛</a:t>
            </a:r>
            <a:r>
              <a:rPr lang="en-US" altLang="zh-CN" dirty="0"/>
              <a:t> </a:t>
            </a:r>
            <a:br>
              <a:rPr lang="en-US" altLang="zh-CN" dirty="0"/>
            </a:br>
            <a:r>
              <a:rPr lang="zh-CN" altLang="zh-CN" dirty="0"/>
              <a:t>静静地翕动着</a:t>
            </a:r>
            <a:r>
              <a:rPr lang="en-US" altLang="zh-CN" dirty="0"/>
              <a:t> </a:t>
            </a:r>
            <a:br>
              <a:rPr lang="en-US" altLang="zh-CN" dirty="0"/>
            </a:br>
            <a:r>
              <a:rPr lang="zh-CN" altLang="zh-CN" dirty="0"/>
              <a:t>所有生命的期限</a:t>
            </a:r>
            <a:endParaRPr lang="en-US" altLang="zh-CN" dirty="0"/>
          </a:p>
        </p:txBody>
      </p:sp>
    </p:spTree>
    <p:extLst>
      <p:ext uri="{BB962C8B-B14F-4D97-AF65-F5344CB8AC3E}">
        <p14:creationId xmlns:p14="http://schemas.microsoft.com/office/powerpoint/2010/main" val="115922077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C9E5E4-F3BE-49C7-AA93-F5B13B47F14E}"/>
              </a:ext>
            </a:extLst>
          </p:cNvPr>
          <p:cNvSpPr>
            <a:spLocks noGrp="1"/>
          </p:cNvSpPr>
          <p:nvPr>
            <p:ph type="title"/>
          </p:nvPr>
        </p:nvSpPr>
        <p:spPr/>
        <p:txBody>
          <a:bodyPr>
            <a:normAutofit/>
          </a:bodyPr>
          <a:lstStyle/>
          <a:p>
            <a:r>
              <a:rPr lang="zh-CN" altLang="en-US" dirty="0"/>
              <a:t>图像激发灵感的诗歌生成</a:t>
            </a:r>
            <a:endParaRPr lang="en-US" dirty="0"/>
          </a:p>
        </p:txBody>
      </p:sp>
      <p:pic>
        <p:nvPicPr>
          <p:cNvPr id="5" name="Content Placeholder 4">
            <a:extLst>
              <a:ext uri="{FF2B5EF4-FFF2-40B4-BE49-F238E27FC236}">
                <a16:creationId xmlns:a16="http://schemas.microsoft.com/office/drawing/2014/main" id="{D538EA34-B4EE-4E34-8D4B-217C06D8CA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584327"/>
            <a:ext cx="10515600" cy="2833933"/>
          </a:xfrm>
        </p:spPr>
      </p:pic>
    </p:spTree>
    <p:extLst>
      <p:ext uri="{BB962C8B-B14F-4D97-AF65-F5344CB8AC3E}">
        <p14:creationId xmlns:p14="http://schemas.microsoft.com/office/powerpoint/2010/main" val="297852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solidFill>
                  <a:schemeClr val="tx1"/>
                </a:solidFill>
              </a:rPr>
              <a:t>基于字符的递归神经元网络模型</a:t>
            </a:r>
            <a:endParaRPr lang="en-US" dirty="0">
              <a:solidFill>
                <a:schemeClr val="tx1"/>
              </a:solidFill>
            </a:endParaRPr>
          </a:p>
        </p:txBody>
      </p:sp>
      <p:pic>
        <p:nvPicPr>
          <p:cNvPr id="4" name="Content Placeholder 5"/>
          <p:cNvPicPr>
            <a:picLocks noChangeAspect="1"/>
          </p:cNvPicPr>
          <p:nvPr/>
        </p:nvPicPr>
        <p:blipFill>
          <a:blip r:embed="rId3"/>
          <a:stretch>
            <a:fillRect/>
          </a:stretch>
        </p:blipFill>
        <p:spPr>
          <a:xfrm>
            <a:off x="2055709" y="1418259"/>
            <a:ext cx="8080582" cy="5035077"/>
          </a:xfrm>
          <a:prstGeom prst="rect">
            <a:avLst/>
          </a:prstGeom>
        </p:spPr>
      </p:pic>
      <p:sp>
        <p:nvSpPr>
          <p:cNvPr id="5" name="TextBox 4"/>
          <p:cNvSpPr txBox="1"/>
          <p:nvPr/>
        </p:nvSpPr>
        <p:spPr>
          <a:xfrm>
            <a:off x="2543606" y="6453336"/>
            <a:ext cx="74799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Helvetica Light"/>
              </a:rPr>
              <a:t>http://karpathy.github.io/2015/05/21/rnn-effectiveness/</a:t>
            </a:r>
          </a:p>
        </p:txBody>
      </p:sp>
    </p:spTree>
    <p:extLst>
      <p:ext uri="{BB962C8B-B14F-4D97-AF65-F5344CB8AC3E}">
        <p14:creationId xmlns:p14="http://schemas.microsoft.com/office/powerpoint/2010/main" val="223649189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5C7AA-8078-4EC7-8BFF-4C0B005A9F3B}"/>
              </a:ext>
            </a:extLst>
          </p:cNvPr>
          <p:cNvSpPr>
            <a:spLocks noGrp="1"/>
          </p:cNvSpPr>
          <p:nvPr>
            <p:ph type="title"/>
          </p:nvPr>
        </p:nvSpPr>
        <p:spPr/>
        <p:txBody>
          <a:bodyPr/>
          <a:lstStyle/>
          <a:p>
            <a:r>
              <a:rPr lang="zh-CN" altLang="en-US" dirty="0">
                <a:solidFill>
                  <a:schemeClr val="tx1"/>
                </a:solidFill>
              </a:rPr>
              <a:t>如何生成一句话</a:t>
            </a:r>
            <a:endParaRPr lang="en-US" dirty="0">
              <a:solidFill>
                <a:schemeClr val="tx1"/>
              </a:solidFill>
            </a:endParaRPr>
          </a:p>
        </p:txBody>
      </p:sp>
      <p:sp>
        <p:nvSpPr>
          <p:cNvPr id="4" name="Flowchart: Terminator 3">
            <a:extLst>
              <a:ext uri="{FF2B5EF4-FFF2-40B4-BE49-F238E27FC236}">
                <a16:creationId xmlns:a16="http://schemas.microsoft.com/office/drawing/2014/main" id="{D6403761-8A75-4AA5-BE04-95FA71643F93}"/>
              </a:ext>
            </a:extLst>
          </p:cNvPr>
          <p:cNvSpPr/>
          <p:nvPr/>
        </p:nvSpPr>
        <p:spPr>
          <a:xfrm>
            <a:off x="1452785" y="2632105"/>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lowchart: Terminator 4">
            <a:extLst>
              <a:ext uri="{FF2B5EF4-FFF2-40B4-BE49-F238E27FC236}">
                <a16:creationId xmlns:a16="http://schemas.microsoft.com/office/drawing/2014/main" id="{9BBED987-D447-4691-943E-1FB0EFDFB55C}"/>
              </a:ext>
            </a:extLst>
          </p:cNvPr>
          <p:cNvSpPr/>
          <p:nvPr/>
        </p:nvSpPr>
        <p:spPr>
          <a:xfrm>
            <a:off x="2682667" y="2632104"/>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B17E5939-3C78-4BDB-826B-5EDE5C78FC1E}"/>
              </a:ext>
            </a:extLst>
          </p:cNvPr>
          <p:cNvCxnSpPr>
            <a:cxnSpLocks/>
            <a:stCxn id="4" idx="3"/>
            <a:endCxn id="5" idx="1"/>
          </p:cNvCxnSpPr>
          <p:nvPr/>
        </p:nvCxnSpPr>
        <p:spPr>
          <a:xfrm flipV="1">
            <a:off x="2461189" y="2858568"/>
            <a:ext cx="22147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51BF2BB-0C63-4A43-B5CB-E433DD0E9729}"/>
              </a:ext>
            </a:extLst>
          </p:cNvPr>
          <p:cNvSpPr txBox="1"/>
          <p:nvPr/>
        </p:nvSpPr>
        <p:spPr>
          <a:xfrm>
            <a:off x="4418179" y="3743060"/>
            <a:ext cx="811850"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城市</a:t>
            </a:r>
            <a:endParaRPr kumimoji="0" 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10" name="Flowchart: Terminator 9">
            <a:extLst>
              <a:ext uri="{FF2B5EF4-FFF2-40B4-BE49-F238E27FC236}">
                <a16:creationId xmlns:a16="http://schemas.microsoft.com/office/drawing/2014/main" id="{6C93263C-C631-45EF-AA81-928ED0E9CE8D}"/>
              </a:ext>
            </a:extLst>
          </p:cNvPr>
          <p:cNvSpPr/>
          <p:nvPr/>
        </p:nvSpPr>
        <p:spPr>
          <a:xfrm>
            <a:off x="3911833" y="2613589"/>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03D7004C-2567-4E89-A4DD-2E98A7B5BE7C}"/>
              </a:ext>
            </a:extLst>
          </p:cNvPr>
          <p:cNvCxnSpPr>
            <a:cxnSpLocks/>
            <a:endCxn id="10" idx="1"/>
          </p:cNvCxnSpPr>
          <p:nvPr/>
        </p:nvCxnSpPr>
        <p:spPr>
          <a:xfrm flipV="1">
            <a:off x="3690355" y="2840053"/>
            <a:ext cx="22147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Terminator 11">
            <a:extLst>
              <a:ext uri="{FF2B5EF4-FFF2-40B4-BE49-F238E27FC236}">
                <a16:creationId xmlns:a16="http://schemas.microsoft.com/office/drawing/2014/main" id="{7F20192C-B94D-4359-88D5-F1D9664C3BDB}"/>
              </a:ext>
            </a:extLst>
          </p:cNvPr>
          <p:cNvSpPr/>
          <p:nvPr/>
        </p:nvSpPr>
        <p:spPr>
          <a:xfrm>
            <a:off x="5158098" y="2603620"/>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4C154478-01EB-424D-9246-49DF744B2493}"/>
              </a:ext>
            </a:extLst>
          </p:cNvPr>
          <p:cNvCxnSpPr>
            <a:cxnSpLocks/>
            <a:endCxn id="12" idx="1"/>
          </p:cNvCxnSpPr>
          <p:nvPr/>
        </p:nvCxnSpPr>
        <p:spPr>
          <a:xfrm flipV="1">
            <a:off x="4936620" y="2830084"/>
            <a:ext cx="22147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Flowchart: Terminator 13">
            <a:extLst>
              <a:ext uri="{FF2B5EF4-FFF2-40B4-BE49-F238E27FC236}">
                <a16:creationId xmlns:a16="http://schemas.microsoft.com/office/drawing/2014/main" id="{7CF0031C-6C55-499F-92F2-9EC5AEDA99A3}"/>
              </a:ext>
            </a:extLst>
          </p:cNvPr>
          <p:cNvSpPr/>
          <p:nvPr/>
        </p:nvSpPr>
        <p:spPr>
          <a:xfrm>
            <a:off x="6387266" y="2602196"/>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4BB3A838-0654-41C0-AEAC-A49D0C09CF71}"/>
              </a:ext>
            </a:extLst>
          </p:cNvPr>
          <p:cNvCxnSpPr>
            <a:cxnSpLocks/>
            <a:endCxn id="14" idx="1"/>
          </p:cNvCxnSpPr>
          <p:nvPr/>
        </p:nvCxnSpPr>
        <p:spPr>
          <a:xfrm flipV="1">
            <a:off x="6165788" y="2828660"/>
            <a:ext cx="22147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Terminator 15">
            <a:extLst>
              <a:ext uri="{FF2B5EF4-FFF2-40B4-BE49-F238E27FC236}">
                <a16:creationId xmlns:a16="http://schemas.microsoft.com/office/drawing/2014/main" id="{3A5663BB-9F06-46A3-A021-43710DC266FC}"/>
              </a:ext>
            </a:extLst>
          </p:cNvPr>
          <p:cNvSpPr/>
          <p:nvPr/>
        </p:nvSpPr>
        <p:spPr>
          <a:xfrm>
            <a:off x="7626414" y="2610743"/>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9F016FF9-5FFC-4DB4-9C9C-10A224990661}"/>
              </a:ext>
            </a:extLst>
          </p:cNvPr>
          <p:cNvCxnSpPr>
            <a:cxnSpLocks/>
            <a:endCxn id="16" idx="1"/>
          </p:cNvCxnSpPr>
          <p:nvPr/>
        </p:nvCxnSpPr>
        <p:spPr>
          <a:xfrm flipV="1">
            <a:off x="7404936" y="2837207"/>
            <a:ext cx="22147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Terminator 17">
            <a:extLst>
              <a:ext uri="{FF2B5EF4-FFF2-40B4-BE49-F238E27FC236}">
                <a16:creationId xmlns:a16="http://schemas.microsoft.com/office/drawing/2014/main" id="{37902E19-4176-4F96-930F-D98CA5DB3249}"/>
              </a:ext>
            </a:extLst>
          </p:cNvPr>
          <p:cNvSpPr/>
          <p:nvPr/>
        </p:nvSpPr>
        <p:spPr>
          <a:xfrm>
            <a:off x="2827232" y="4955139"/>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lowchart: Terminator 18">
            <a:extLst>
              <a:ext uri="{FF2B5EF4-FFF2-40B4-BE49-F238E27FC236}">
                <a16:creationId xmlns:a16="http://schemas.microsoft.com/office/drawing/2014/main" id="{03298C12-BF7F-4C09-BD15-0EAA3769483A}"/>
              </a:ext>
            </a:extLst>
          </p:cNvPr>
          <p:cNvSpPr/>
          <p:nvPr/>
        </p:nvSpPr>
        <p:spPr>
          <a:xfrm>
            <a:off x="4057114" y="4955138"/>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0" name="Straight Arrow Connector 19">
            <a:extLst>
              <a:ext uri="{FF2B5EF4-FFF2-40B4-BE49-F238E27FC236}">
                <a16:creationId xmlns:a16="http://schemas.microsoft.com/office/drawing/2014/main" id="{FF8C8661-9AF0-4EE0-9D32-2FDA37410C4B}"/>
              </a:ext>
            </a:extLst>
          </p:cNvPr>
          <p:cNvCxnSpPr>
            <a:cxnSpLocks/>
            <a:stCxn id="18" idx="3"/>
            <a:endCxn id="19" idx="1"/>
          </p:cNvCxnSpPr>
          <p:nvPr/>
        </p:nvCxnSpPr>
        <p:spPr>
          <a:xfrm flipV="1">
            <a:off x="3835636" y="5181602"/>
            <a:ext cx="221478" cy="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Flowchart: Terminator 20">
            <a:extLst>
              <a:ext uri="{FF2B5EF4-FFF2-40B4-BE49-F238E27FC236}">
                <a16:creationId xmlns:a16="http://schemas.microsoft.com/office/drawing/2014/main" id="{315B3CE0-48A7-4A41-AD56-A3BA8FA76B81}"/>
              </a:ext>
            </a:extLst>
          </p:cNvPr>
          <p:cNvSpPr/>
          <p:nvPr/>
        </p:nvSpPr>
        <p:spPr>
          <a:xfrm>
            <a:off x="5286280" y="4936623"/>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047AF5C5-2312-4333-9A2E-6DB5BD6074AD}"/>
              </a:ext>
            </a:extLst>
          </p:cNvPr>
          <p:cNvCxnSpPr>
            <a:cxnSpLocks/>
            <a:endCxn id="21" idx="1"/>
          </p:cNvCxnSpPr>
          <p:nvPr/>
        </p:nvCxnSpPr>
        <p:spPr>
          <a:xfrm flipV="1">
            <a:off x="5064802" y="5163087"/>
            <a:ext cx="221478" cy="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lowchart: Terminator 22">
            <a:extLst>
              <a:ext uri="{FF2B5EF4-FFF2-40B4-BE49-F238E27FC236}">
                <a16:creationId xmlns:a16="http://schemas.microsoft.com/office/drawing/2014/main" id="{3FF2899A-0BF0-4256-8DD7-E42F8AE435C1}"/>
              </a:ext>
            </a:extLst>
          </p:cNvPr>
          <p:cNvSpPr/>
          <p:nvPr/>
        </p:nvSpPr>
        <p:spPr>
          <a:xfrm>
            <a:off x="6532545" y="4926654"/>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6B81B930-445B-41EB-8D26-FE0BC6FF8DF8}"/>
              </a:ext>
            </a:extLst>
          </p:cNvPr>
          <p:cNvCxnSpPr>
            <a:cxnSpLocks/>
            <a:endCxn id="23" idx="1"/>
          </p:cNvCxnSpPr>
          <p:nvPr/>
        </p:nvCxnSpPr>
        <p:spPr>
          <a:xfrm flipV="1">
            <a:off x="6311067" y="5153118"/>
            <a:ext cx="221478" cy="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Flowchart: Terminator 24">
            <a:extLst>
              <a:ext uri="{FF2B5EF4-FFF2-40B4-BE49-F238E27FC236}">
                <a16:creationId xmlns:a16="http://schemas.microsoft.com/office/drawing/2014/main" id="{99E05BA8-DA62-40B0-95A8-06034AFA2225}"/>
              </a:ext>
            </a:extLst>
          </p:cNvPr>
          <p:cNvSpPr/>
          <p:nvPr/>
        </p:nvSpPr>
        <p:spPr>
          <a:xfrm>
            <a:off x="7761713" y="4925230"/>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085925AC-1012-4C92-BC4D-C57C3C534725}"/>
              </a:ext>
            </a:extLst>
          </p:cNvPr>
          <p:cNvCxnSpPr>
            <a:cxnSpLocks/>
            <a:endCxn id="25" idx="1"/>
          </p:cNvCxnSpPr>
          <p:nvPr/>
        </p:nvCxnSpPr>
        <p:spPr>
          <a:xfrm flipV="1">
            <a:off x="7540235" y="5151694"/>
            <a:ext cx="221478" cy="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Flowchart: Terminator 26">
            <a:extLst>
              <a:ext uri="{FF2B5EF4-FFF2-40B4-BE49-F238E27FC236}">
                <a16:creationId xmlns:a16="http://schemas.microsoft.com/office/drawing/2014/main" id="{2D4EC27E-A1C5-4516-A5F8-9C2DF21D4E45}"/>
              </a:ext>
            </a:extLst>
          </p:cNvPr>
          <p:cNvSpPr/>
          <p:nvPr/>
        </p:nvSpPr>
        <p:spPr>
          <a:xfrm>
            <a:off x="9000861" y="4933777"/>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96412F28-6011-4114-B8FA-E1A500A6E1CA}"/>
              </a:ext>
            </a:extLst>
          </p:cNvPr>
          <p:cNvCxnSpPr>
            <a:cxnSpLocks/>
            <a:endCxn id="27" idx="1"/>
          </p:cNvCxnSpPr>
          <p:nvPr/>
        </p:nvCxnSpPr>
        <p:spPr>
          <a:xfrm flipV="1">
            <a:off x="8779383" y="5160241"/>
            <a:ext cx="221478" cy="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F288AD5-738B-4882-A98A-CBAB45415077}"/>
              </a:ext>
            </a:extLst>
          </p:cNvPr>
          <p:cNvSpPr txBox="1"/>
          <p:nvPr/>
        </p:nvSpPr>
        <p:spPr>
          <a:xfrm>
            <a:off x="2959338" y="3747376"/>
            <a:ext cx="1519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（换行符）</a:t>
            </a:r>
            <a:endParaRPr kumimoji="0" 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30" name="TextBox 29">
            <a:extLst>
              <a:ext uri="{FF2B5EF4-FFF2-40B4-BE49-F238E27FC236}">
                <a16:creationId xmlns:a16="http://schemas.microsoft.com/office/drawing/2014/main" id="{3A435FF0-97D3-4F5D-883A-D7BCC6ED6557}"/>
              </a:ext>
            </a:extLst>
          </p:cNvPr>
          <p:cNvSpPr txBox="1"/>
          <p:nvPr/>
        </p:nvSpPr>
        <p:spPr>
          <a:xfrm>
            <a:off x="5047359" y="3755116"/>
            <a:ext cx="4970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在</a:t>
            </a:r>
            <a:endParaRPr kumimoji="0" 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31" name="TextBox 30">
            <a:extLst>
              <a:ext uri="{FF2B5EF4-FFF2-40B4-BE49-F238E27FC236}">
                <a16:creationId xmlns:a16="http://schemas.microsoft.com/office/drawing/2014/main" id="{83A838E5-E50B-4490-89A0-2E97769A86EF}"/>
              </a:ext>
            </a:extLst>
          </p:cNvPr>
          <p:cNvSpPr txBox="1"/>
          <p:nvPr/>
        </p:nvSpPr>
        <p:spPr>
          <a:xfrm>
            <a:off x="5362132" y="3743059"/>
            <a:ext cx="4970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他</a:t>
            </a:r>
            <a:endParaRPr kumimoji="0" 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32" name="TextBox 31">
            <a:extLst>
              <a:ext uri="{FF2B5EF4-FFF2-40B4-BE49-F238E27FC236}">
                <a16:creationId xmlns:a16="http://schemas.microsoft.com/office/drawing/2014/main" id="{40BF5BD6-2644-4003-ADB3-5ADA16B26F22}"/>
              </a:ext>
            </a:extLst>
          </p:cNvPr>
          <p:cNvSpPr txBox="1"/>
          <p:nvPr/>
        </p:nvSpPr>
        <p:spPr>
          <a:xfrm>
            <a:off x="5684376" y="3739548"/>
            <a:ext cx="57114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身</a:t>
            </a:r>
            <a:endParaRPr kumimoji="0" 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33" name="TextBox 32">
            <a:extLst>
              <a:ext uri="{FF2B5EF4-FFF2-40B4-BE49-F238E27FC236}">
                <a16:creationId xmlns:a16="http://schemas.microsoft.com/office/drawing/2014/main" id="{E71C35BA-E8A4-4D58-B47A-452CFB5B2C8B}"/>
              </a:ext>
            </a:extLst>
          </p:cNvPr>
          <p:cNvSpPr txBox="1"/>
          <p:nvPr/>
        </p:nvSpPr>
        <p:spPr>
          <a:xfrm>
            <a:off x="5982055" y="3729576"/>
            <a:ext cx="57114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后</a:t>
            </a:r>
            <a:endParaRPr kumimoji="0" 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34" name="TextBox 33">
            <a:extLst>
              <a:ext uri="{FF2B5EF4-FFF2-40B4-BE49-F238E27FC236}">
                <a16:creationId xmlns:a16="http://schemas.microsoft.com/office/drawing/2014/main" id="{F00E0EC1-231E-4C9E-9D4A-3379DB6C328F}"/>
              </a:ext>
            </a:extLst>
          </p:cNvPr>
          <p:cNvSpPr txBox="1"/>
          <p:nvPr/>
        </p:nvSpPr>
        <p:spPr>
          <a:xfrm>
            <a:off x="6296824" y="3726970"/>
            <a:ext cx="11444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缓缓地</a:t>
            </a:r>
            <a:endParaRPr kumimoji="0" 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36" name="TextBox 35">
            <a:extLst>
              <a:ext uri="{FF2B5EF4-FFF2-40B4-BE49-F238E27FC236}">
                <a16:creationId xmlns:a16="http://schemas.microsoft.com/office/drawing/2014/main" id="{935EFE84-85A2-435B-9B80-A2660F7EC088}"/>
              </a:ext>
            </a:extLst>
          </p:cNvPr>
          <p:cNvSpPr txBox="1"/>
          <p:nvPr/>
        </p:nvSpPr>
        <p:spPr>
          <a:xfrm>
            <a:off x="7235442" y="3714636"/>
            <a:ext cx="57114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流</a:t>
            </a:r>
            <a:endParaRPr kumimoji="0" 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37" name="TextBox 36">
            <a:extLst>
              <a:ext uri="{FF2B5EF4-FFF2-40B4-BE49-F238E27FC236}">
                <a16:creationId xmlns:a16="http://schemas.microsoft.com/office/drawing/2014/main" id="{AF3B2DF0-C559-4FA9-AF22-1D9061303389}"/>
              </a:ext>
            </a:extLst>
          </p:cNvPr>
          <p:cNvSpPr txBox="1"/>
          <p:nvPr/>
        </p:nvSpPr>
        <p:spPr>
          <a:xfrm>
            <a:off x="7555556" y="3707041"/>
            <a:ext cx="1519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（换行符）</a:t>
            </a:r>
            <a:endParaRPr kumimoji="0" 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38" name="TextBox 37">
            <a:extLst>
              <a:ext uri="{FF2B5EF4-FFF2-40B4-BE49-F238E27FC236}">
                <a16:creationId xmlns:a16="http://schemas.microsoft.com/office/drawing/2014/main" id="{7C287475-07BB-4F68-82A1-C78283597BDB}"/>
              </a:ext>
            </a:extLst>
          </p:cNvPr>
          <p:cNvSpPr txBox="1"/>
          <p:nvPr/>
        </p:nvSpPr>
        <p:spPr>
          <a:xfrm>
            <a:off x="4797756" y="1978650"/>
            <a:ext cx="28286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Forward RNN Model</a:t>
            </a:r>
          </a:p>
        </p:txBody>
      </p:sp>
      <p:sp>
        <p:nvSpPr>
          <p:cNvPr id="39" name="TextBox 38">
            <a:extLst>
              <a:ext uri="{FF2B5EF4-FFF2-40B4-BE49-F238E27FC236}">
                <a16:creationId xmlns:a16="http://schemas.microsoft.com/office/drawing/2014/main" id="{111CB03B-757B-4408-B7DA-D15C47251586}"/>
              </a:ext>
            </a:extLst>
          </p:cNvPr>
          <p:cNvSpPr txBox="1"/>
          <p:nvPr/>
        </p:nvSpPr>
        <p:spPr>
          <a:xfrm>
            <a:off x="4726898" y="5587530"/>
            <a:ext cx="28286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Backward RNN Model</a:t>
            </a:r>
          </a:p>
        </p:txBody>
      </p:sp>
      <p:cxnSp>
        <p:nvCxnSpPr>
          <p:cNvPr id="43" name="Connector: Elbow 42">
            <a:extLst>
              <a:ext uri="{FF2B5EF4-FFF2-40B4-BE49-F238E27FC236}">
                <a16:creationId xmlns:a16="http://schemas.microsoft.com/office/drawing/2014/main" id="{16EB13C6-F7F2-4C99-B202-61BB4C2B4C06}"/>
              </a:ext>
            </a:extLst>
          </p:cNvPr>
          <p:cNvCxnSpPr>
            <a:cxnSpLocks/>
            <a:stCxn id="5" idx="2"/>
            <a:endCxn id="30" idx="0"/>
          </p:cNvCxnSpPr>
          <p:nvPr/>
        </p:nvCxnSpPr>
        <p:spPr>
          <a:xfrm rot="16200000" flipH="1">
            <a:off x="3906341" y="2365558"/>
            <a:ext cx="670085" cy="2109029"/>
          </a:xfrm>
          <a:prstGeom prst="bentConnector3">
            <a:avLst>
              <a:gd name="adj1" fmla="val 6275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9741DBE-C2EF-4CD4-BB89-3B9745BD3C0C}"/>
              </a:ext>
            </a:extLst>
          </p:cNvPr>
          <p:cNvCxnSpPr>
            <a:cxnSpLocks/>
            <a:stCxn id="9" idx="0"/>
            <a:endCxn id="4" idx="2"/>
          </p:cNvCxnSpPr>
          <p:nvPr/>
        </p:nvCxnSpPr>
        <p:spPr>
          <a:xfrm rot="16200000" flipV="1">
            <a:off x="3061532" y="1980487"/>
            <a:ext cx="658028" cy="2867117"/>
          </a:xfrm>
          <a:prstGeom prst="bentConnector3">
            <a:avLst>
              <a:gd name="adj1" fmla="val 1753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34BE45D-B977-419C-8846-05E1FFD34AC1}"/>
              </a:ext>
            </a:extLst>
          </p:cNvPr>
          <p:cNvCxnSpPr>
            <a:cxnSpLocks/>
            <a:stCxn id="9" idx="2"/>
            <a:endCxn id="25" idx="0"/>
          </p:cNvCxnSpPr>
          <p:nvPr/>
        </p:nvCxnSpPr>
        <p:spPr>
          <a:xfrm rot="16200000" flipH="1">
            <a:off x="6184757" y="2844071"/>
            <a:ext cx="720505" cy="344181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4F1C645B-97E4-48FD-A68D-1436128CAA6B}"/>
              </a:ext>
            </a:extLst>
          </p:cNvPr>
          <p:cNvCxnSpPr>
            <a:cxnSpLocks/>
            <a:stCxn id="23" idx="0"/>
            <a:endCxn id="29" idx="2"/>
          </p:cNvCxnSpPr>
          <p:nvPr/>
        </p:nvCxnSpPr>
        <p:spPr>
          <a:xfrm rot="16200000" flipV="1">
            <a:off x="5019169" y="2909076"/>
            <a:ext cx="717613" cy="3317544"/>
          </a:xfrm>
          <a:prstGeom prst="bentConnector3">
            <a:avLst>
              <a:gd name="adj1" fmla="val 2141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4722BBC-E949-49F7-ADC3-49B0AD99E2C1}"/>
              </a:ext>
            </a:extLst>
          </p:cNvPr>
          <p:cNvCxnSpPr>
            <a:stCxn id="10" idx="2"/>
            <a:endCxn id="31" idx="0"/>
          </p:cNvCxnSpPr>
          <p:nvPr/>
        </p:nvCxnSpPr>
        <p:spPr>
          <a:xfrm rot="16200000" flipH="1">
            <a:off x="4675082" y="2807469"/>
            <a:ext cx="676543" cy="1194636"/>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B4938C32-DF11-473A-842A-26F499DB11C8}"/>
              </a:ext>
            </a:extLst>
          </p:cNvPr>
          <p:cNvCxnSpPr>
            <a:stCxn id="12" idx="2"/>
          </p:cNvCxnSpPr>
          <p:nvPr/>
        </p:nvCxnSpPr>
        <p:spPr>
          <a:xfrm rot="16200000" flipH="1">
            <a:off x="5406818" y="3312028"/>
            <a:ext cx="707873" cy="196909"/>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843D5BB-54F9-4AD2-B86E-BC7BEDD6D323}"/>
              </a:ext>
            </a:extLst>
          </p:cNvPr>
          <p:cNvCxnSpPr>
            <a:stCxn id="14" idx="2"/>
            <a:endCxn id="33" idx="0"/>
          </p:cNvCxnSpPr>
          <p:nvPr/>
        </p:nvCxnSpPr>
        <p:spPr>
          <a:xfrm rot="5400000">
            <a:off x="6242322" y="3080429"/>
            <a:ext cx="674453" cy="623840"/>
          </a:xfrm>
          <a:prstGeom prst="bentConnector3">
            <a:avLst>
              <a:gd name="adj1" fmla="val 1452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7C1BA8CF-6D7D-49F3-8661-0D9AC644F808}"/>
              </a:ext>
            </a:extLst>
          </p:cNvPr>
          <p:cNvCxnSpPr>
            <a:cxnSpLocks/>
            <a:stCxn id="16" idx="2"/>
            <a:endCxn id="34" idx="0"/>
          </p:cNvCxnSpPr>
          <p:nvPr/>
        </p:nvCxnSpPr>
        <p:spPr>
          <a:xfrm rot="5400000">
            <a:off x="7168180" y="2764534"/>
            <a:ext cx="663300" cy="1261573"/>
          </a:xfrm>
          <a:prstGeom prst="bentConnector3">
            <a:avLst>
              <a:gd name="adj1" fmla="val 2946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Flowchart: Terminator 67">
            <a:extLst>
              <a:ext uri="{FF2B5EF4-FFF2-40B4-BE49-F238E27FC236}">
                <a16:creationId xmlns:a16="http://schemas.microsoft.com/office/drawing/2014/main" id="{DDBA2AFB-6990-4D44-B435-1421F27DA476}"/>
              </a:ext>
            </a:extLst>
          </p:cNvPr>
          <p:cNvSpPr/>
          <p:nvPr/>
        </p:nvSpPr>
        <p:spPr>
          <a:xfrm>
            <a:off x="8855582" y="2600770"/>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69" name="Straight Arrow Connector 68">
            <a:extLst>
              <a:ext uri="{FF2B5EF4-FFF2-40B4-BE49-F238E27FC236}">
                <a16:creationId xmlns:a16="http://schemas.microsoft.com/office/drawing/2014/main" id="{DD90E763-85A4-4862-A766-0AA00BDBCEC7}"/>
              </a:ext>
            </a:extLst>
          </p:cNvPr>
          <p:cNvCxnSpPr>
            <a:cxnSpLocks/>
            <a:endCxn id="68" idx="1"/>
          </p:cNvCxnSpPr>
          <p:nvPr/>
        </p:nvCxnSpPr>
        <p:spPr>
          <a:xfrm flipV="1">
            <a:off x="8634104" y="2827234"/>
            <a:ext cx="22147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Flowchart: Terminator 69">
            <a:extLst>
              <a:ext uri="{FF2B5EF4-FFF2-40B4-BE49-F238E27FC236}">
                <a16:creationId xmlns:a16="http://schemas.microsoft.com/office/drawing/2014/main" id="{56F55278-7F12-4171-9A86-1FCFD5247E71}"/>
              </a:ext>
            </a:extLst>
          </p:cNvPr>
          <p:cNvSpPr/>
          <p:nvPr/>
        </p:nvSpPr>
        <p:spPr>
          <a:xfrm>
            <a:off x="10103271" y="2592226"/>
            <a:ext cx="1008404" cy="452927"/>
          </a:xfrm>
          <a:prstGeom prst="flowChartTerminator">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1" name="Straight Arrow Connector 70">
            <a:extLst>
              <a:ext uri="{FF2B5EF4-FFF2-40B4-BE49-F238E27FC236}">
                <a16:creationId xmlns:a16="http://schemas.microsoft.com/office/drawing/2014/main" id="{2A848285-5732-4346-B444-2F375D566E03}"/>
              </a:ext>
            </a:extLst>
          </p:cNvPr>
          <p:cNvCxnSpPr>
            <a:cxnSpLocks/>
            <a:endCxn id="70" idx="1"/>
          </p:cNvCxnSpPr>
          <p:nvPr/>
        </p:nvCxnSpPr>
        <p:spPr>
          <a:xfrm flipV="1">
            <a:off x="9881793" y="2818690"/>
            <a:ext cx="22147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6D00CB1-76BF-49ED-9BA1-8F9864F6662E}"/>
              </a:ext>
            </a:extLst>
          </p:cNvPr>
          <p:cNvCxnSpPr>
            <a:cxnSpLocks/>
          </p:cNvCxnSpPr>
          <p:nvPr/>
        </p:nvCxnSpPr>
        <p:spPr>
          <a:xfrm flipV="1">
            <a:off x="11119513" y="2817262"/>
            <a:ext cx="22147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C5E00DA3-47B3-4B49-B51F-7B2C8CECA658}"/>
              </a:ext>
            </a:extLst>
          </p:cNvPr>
          <p:cNvCxnSpPr>
            <a:stCxn id="68" idx="2"/>
            <a:endCxn id="36" idx="0"/>
          </p:cNvCxnSpPr>
          <p:nvPr/>
        </p:nvCxnSpPr>
        <p:spPr>
          <a:xfrm rot="5400000">
            <a:off x="8109931" y="2464782"/>
            <a:ext cx="660939" cy="1838769"/>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07929774-285C-4E6E-93D7-D4EF6D8CA6FF}"/>
              </a:ext>
            </a:extLst>
          </p:cNvPr>
          <p:cNvCxnSpPr>
            <a:stCxn id="70" idx="2"/>
            <a:endCxn id="37" idx="0"/>
          </p:cNvCxnSpPr>
          <p:nvPr/>
        </p:nvCxnSpPr>
        <p:spPr>
          <a:xfrm rot="5400000">
            <a:off x="9130503" y="2230071"/>
            <a:ext cx="661888" cy="2292052"/>
          </a:xfrm>
          <a:prstGeom prst="bentConnector3">
            <a:avLst>
              <a:gd name="adj1" fmla="val 7057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75B984-B936-4916-8C4F-3AEA20F44537}"/>
              </a:ext>
            </a:extLst>
          </p:cNvPr>
          <p:cNvCxnSpPr>
            <a:cxnSpLocks/>
          </p:cNvCxnSpPr>
          <p:nvPr/>
        </p:nvCxnSpPr>
        <p:spPr>
          <a:xfrm flipV="1">
            <a:off x="1229884" y="2852869"/>
            <a:ext cx="22147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E0769E0D-C36A-4335-B10D-A2DF38E6E82C}"/>
              </a:ext>
            </a:extLst>
          </p:cNvPr>
          <p:cNvCxnSpPr>
            <a:cxnSpLocks/>
            <a:stCxn id="30" idx="2"/>
            <a:endCxn id="27" idx="0"/>
          </p:cNvCxnSpPr>
          <p:nvPr/>
        </p:nvCxnSpPr>
        <p:spPr>
          <a:xfrm rot="16200000" flipH="1">
            <a:off x="7041982" y="2470696"/>
            <a:ext cx="716996" cy="4209165"/>
          </a:xfrm>
          <a:prstGeom prst="bentConnector3">
            <a:avLst>
              <a:gd name="adj1" fmla="val 2497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2FA47EB-05A1-428F-930A-84AB023B304E}"/>
              </a:ext>
            </a:extLst>
          </p:cNvPr>
          <p:cNvCxnSpPr>
            <a:cxnSpLocks/>
          </p:cNvCxnSpPr>
          <p:nvPr/>
        </p:nvCxnSpPr>
        <p:spPr>
          <a:xfrm flipV="1">
            <a:off x="10008192" y="5148849"/>
            <a:ext cx="221478" cy="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47FD376-4CB9-4EE0-AE99-3D59498A748E}"/>
              </a:ext>
            </a:extLst>
          </p:cNvPr>
          <p:cNvCxnSpPr>
            <a:cxnSpLocks/>
          </p:cNvCxnSpPr>
          <p:nvPr/>
        </p:nvCxnSpPr>
        <p:spPr>
          <a:xfrm flipV="1">
            <a:off x="2606113" y="5181600"/>
            <a:ext cx="221478" cy="1"/>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34065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54"/>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6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63"/>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65"/>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childTnLst>
                                </p:cTn>
                              </p:par>
                            </p:childTnLst>
                          </p:cTn>
                        </p:par>
                        <p:par>
                          <p:cTn id="50" fill="hold">
                            <p:stCondLst>
                              <p:cond delay="1500"/>
                            </p:stCondLst>
                            <p:childTnLst>
                              <p:par>
                                <p:cTn id="51" presetID="1" presetClass="entr" presetSubtype="0" fill="hold" nodeType="afterEffect">
                                  <p:stCondLst>
                                    <p:cond delay="500"/>
                                  </p:stCondLst>
                                  <p:childTnLst>
                                    <p:set>
                                      <p:cBhvr>
                                        <p:cTn id="52" dur="1" fill="hold">
                                          <p:stCondLst>
                                            <p:cond delay="0"/>
                                          </p:stCondLst>
                                        </p:cTn>
                                        <p:tgtEl>
                                          <p:spTgt spid="82"/>
                                        </p:tgtEl>
                                        <p:attrNameLst>
                                          <p:attrName>style.visibility</p:attrName>
                                        </p:attrNameLst>
                                      </p:cBhvr>
                                      <p:to>
                                        <p:strVal val="visible"/>
                                      </p:to>
                                    </p:set>
                                  </p:childTnLst>
                                </p:cTn>
                              </p:par>
                            </p:childTnLst>
                          </p:cTn>
                        </p:par>
                        <p:par>
                          <p:cTn id="53" fill="hold">
                            <p:stCondLst>
                              <p:cond delay="2000"/>
                            </p:stCondLst>
                            <p:childTnLst>
                              <p:par>
                                <p:cTn id="54" presetID="1"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childTnLst>
                          </p:cTn>
                        </p:par>
                        <p:par>
                          <p:cTn id="56" fill="hold">
                            <p:stCondLst>
                              <p:cond delay="2000"/>
                            </p:stCondLst>
                            <p:childTnLst>
                              <p:par>
                                <p:cTn id="57" presetID="1" presetClass="entr" presetSubtype="0" fill="hold" nodeType="afterEffect">
                                  <p:stCondLst>
                                    <p:cond delay="500"/>
                                  </p:stCondLst>
                                  <p:childTnLst>
                                    <p:set>
                                      <p:cBhvr>
                                        <p:cTn id="58" dur="1" fill="hold">
                                          <p:stCondLst>
                                            <p:cond delay="0"/>
                                          </p:stCondLst>
                                        </p:cTn>
                                        <p:tgtEl>
                                          <p:spTgt spid="87"/>
                                        </p:tgtEl>
                                        <p:attrNameLst>
                                          <p:attrName>style.visibility</p:attrName>
                                        </p:attrNameLst>
                                      </p:cBhvr>
                                      <p:to>
                                        <p:strVal val="visible"/>
                                      </p:to>
                                    </p:set>
                                  </p:childTnLst>
                                </p:cTn>
                              </p:par>
                            </p:childTnLst>
                          </p:cTn>
                        </p:par>
                        <p:par>
                          <p:cTn id="59" fill="hold">
                            <p:stCondLst>
                              <p:cond delay="2500"/>
                            </p:stCondLst>
                            <p:childTnLst>
                              <p:par>
                                <p:cTn id="60" presetID="1" presetClass="entr" presetSubtype="0"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6"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24E2F-4195-4C2F-8E5B-BBB34C55FC54}"/>
              </a:ext>
            </a:extLst>
          </p:cNvPr>
          <p:cNvSpPr>
            <a:spLocks noGrp="1"/>
          </p:cNvSpPr>
          <p:nvPr>
            <p:ph type="title"/>
          </p:nvPr>
        </p:nvSpPr>
        <p:spPr/>
        <p:txBody>
          <a:bodyPr/>
          <a:lstStyle/>
          <a:p>
            <a:r>
              <a:rPr lang="zh-CN" altLang="en-US" dirty="0"/>
              <a:t>如何生成一首诗</a:t>
            </a:r>
            <a:endParaRPr lang="en-US" dirty="0"/>
          </a:p>
        </p:txBody>
      </p:sp>
      <p:pic>
        <p:nvPicPr>
          <p:cNvPr id="22" name="Content Placeholder 21">
            <a:extLst>
              <a:ext uri="{FF2B5EF4-FFF2-40B4-BE49-F238E27FC236}">
                <a16:creationId xmlns:a16="http://schemas.microsoft.com/office/drawing/2014/main" id="{025B38EE-627B-4DBC-A594-4BF35D1736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6880" y="1825624"/>
            <a:ext cx="8251879" cy="4721625"/>
          </a:xfrm>
        </p:spPr>
      </p:pic>
    </p:spTree>
    <p:extLst>
      <p:ext uri="{BB962C8B-B14F-4D97-AF65-F5344CB8AC3E}">
        <p14:creationId xmlns:p14="http://schemas.microsoft.com/office/powerpoint/2010/main" val="15760488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04CD-7C89-4394-8DF4-C6FB1F55C3CB}"/>
              </a:ext>
            </a:extLst>
          </p:cNvPr>
          <p:cNvSpPr>
            <a:spLocks noGrp="1"/>
          </p:cNvSpPr>
          <p:nvPr>
            <p:ph type="title"/>
          </p:nvPr>
        </p:nvSpPr>
        <p:spPr/>
        <p:txBody>
          <a:bodyPr/>
          <a:lstStyle/>
          <a:p>
            <a:r>
              <a:rPr lang="zh-CN" altLang="en-US" dirty="0"/>
              <a:t>可以创作有风格的诗歌吗？</a:t>
            </a:r>
            <a:endParaRPr lang="en-US" dirty="0"/>
          </a:p>
        </p:txBody>
      </p:sp>
      <p:sp>
        <p:nvSpPr>
          <p:cNvPr id="3" name="Content Placeholder 2">
            <a:extLst>
              <a:ext uri="{FF2B5EF4-FFF2-40B4-BE49-F238E27FC236}">
                <a16:creationId xmlns:a16="http://schemas.microsoft.com/office/drawing/2014/main" id="{68860A92-1FC2-48E0-839B-4282814C82F8}"/>
              </a:ext>
            </a:extLst>
          </p:cNvPr>
          <p:cNvSpPr>
            <a:spLocks noGrp="1"/>
          </p:cNvSpPr>
          <p:nvPr>
            <p:ph type="body" idx="1"/>
          </p:nvPr>
        </p:nvSpPr>
        <p:spPr/>
        <p:txBody>
          <a:bodyPr>
            <a:normAutofit/>
          </a:bodyPr>
          <a:lstStyle/>
          <a:p>
            <a:pPr marL="0" indent="0">
              <a:buNone/>
            </a:pPr>
            <a:endParaRPr lang="en-US" altLang="zh-CN" sz="2000" dirty="0"/>
          </a:p>
          <a:p>
            <a:pPr marL="0" indent="0">
              <a:buNone/>
            </a:pPr>
            <a:r>
              <a:rPr lang="en-US" altLang="zh-CN" sz="2000" dirty="0"/>
              <a:t>                   </a:t>
            </a:r>
            <a:r>
              <a:rPr lang="en-US" altLang="zh-CN" sz="1600" dirty="0"/>
              <a:t>《</a:t>
            </a:r>
            <a:r>
              <a:rPr lang="zh-CN" altLang="en-US" sz="1600" dirty="0"/>
              <a:t>涡堤孩新婚歌</a:t>
            </a:r>
            <a:r>
              <a:rPr lang="en-US" altLang="zh-CN" sz="1600" dirty="0"/>
              <a:t>》</a:t>
            </a:r>
          </a:p>
          <a:p>
            <a:pPr marL="0" indent="0">
              <a:buNone/>
            </a:pPr>
            <a:r>
              <a:rPr lang="en-US" altLang="zh-CN" sz="1600" dirty="0"/>
              <a:t>                   </a:t>
            </a:r>
            <a:r>
              <a:rPr lang="zh-CN" altLang="en-US" sz="1600" dirty="0"/>
              <a:t>德国作家莫特</a:t>
            </a:r>
            <a:r>
              <a:rPr lang="en-US" altLang="zh-CN" sz="1600" dirty="0"/>
              <a:t>·</a:t>
            </a:r>
            <a:r>
              <a:rPr lang="zh-CN" altLang="en-US" sz="1600" dirty="0"/>
              <a:t>福凯</a:t>
            </a:r>
            <a:endParaRPr lang="en-US" altLang="zh-CN" sz="1600" dirty="0"/>
          </a:p>
          <a:p>
            <a:pPr marL="0" indent="0">
              <a:buNone/>
            </a:pPr>
            <a:r>
              <a:rPr lang="en-US" altLang="zh-CN" sz="1600" dirty="0"/>
              <a:t>		</a:t>
            </a:r>
            <a:r>
              <a:rPr lang="zh-CN" altLang="en-US" sz="1600" dirty="0"/>
              <a:t>徐志摩 译</a:t>
            </a:r>
            <a:endParaRPr lang="en-US" altLang="zh-CN" sz="1600" dirty="0"/>
          </a:p>
          <a:p>
            <a:pPr marL="0" indent="0">
              <a:buNone/>
            </a:pPr>
            <a:r>
              <a:rPr lang="en-US" altLang="zh-CN" sz="1600" dirty="0"/>
              <a:t>……</a:t>
            </a:r>
          </a:p>
          <a:p>
            <a:pPr marL="0" indent="0">
              <a:buNone/>
            </a:pPr>
            <a:r>
              <a:rPr lang="zh-CN" altLang="en-US" sz="1600" dirty="0"/>
              <a:t>绕一个梅花岛，画几个美人涡，</a:t>
            </a:r>
            <a:endParaRPr lang="en-US" sz="1600" dirty="0"/>
          </a:p>
          <a:p>
            <a:pPr marL="0" indent="0">
              <a:buNone/>
            </a:pPr>
            <a:r>
              <a:rPr lang="zh-CN" altLang="en-US" sz="1600" dirty="0"/>
              <a:t>流出了山峡口，流入了大海波，</a:t>
            </a:r>
            <a:endParaRPr lang="en-US" sz="1600" dirty="0"/>
          </a:p>
          <a:p>
            <a:pPr marL="0" indent="0">
              <a:buNone/>
            </a:pPr>
            <a:r>
              <a:rPr lang="zh-CN" altLang="en-US" sz="1600" dirty="0"/>
              <a:t>笑呼呼的轻唱一回新婚歌，</a:t>
            </a:r>
            <a:endParaRPr lang="en-US" sz="1600" dirty="0"/>
          </a:p>
          <a:p>
            <a:pPr marL="0" indent="0">
              <a:buNone/>
            </a:pPr>
            <a:r>
              <a:rPr lang="zh-CN" altLang="en-US" sz="1600" dirty="0"/>
              <a:t>“开门，水晶的龙官，</a:t>
            </a:r>
            <a:endParaRPr lang="en-US" sz="1600" dirty="0"/>
          </a:p>
          <a:p>
            <a:pPr marL="0" indent="0">
              <a:buNone/>
            </a:pPr>
            <a:r>
              <a:rPr lang="zh-CN" altLang="en-US" sz="1600" dirty="0"/>
              <a:t>涡堤孩已经成功，</a:t>
            </a:r>
            <a:endParaRPr lang="en-US" sz="1600" dirty="0"/>
          </a:p>
          <a:p>
            <a:pPr marL="0" indent="0">
              <a:buNone/>
            </a:pPr>
            <a:r>
              <a:rPr lang="zh-CN" altLang="en-US" sz="1600" dirty="0"/>
              <a:t>她嫁了一个美丽的丈夫，</a:t>
            </a:r>
            <a:endParaRPr lang="en-US" sz="1600" dirty="0"/>
          </a:p>
          <a:p>
            <a:pPr marL="0" indent="0">
              <a:buNone/>
            </a:pPr>
            <a:r>
              <a:rPr lang="zh-CN" altLang="en-US" sz="1600" dirty="0"/>
              <a:t>取得了她的灵魂整个。</a:t>
            </a:r>
            <a:r>
              <a:rPr lang="zh-CN" altLang="en-US" sz="2000" dirty="0"/>
              <a:t>”</a:t>
            </a:r>
            <a:endParaRPr lang="en-US" sz="2000" dirty="0"/>
          </a:p>
          <a:p>
            <a:endParaRPr lang="en-US" dirty="0"/>
          </a:p>
        </p:txBody>
      </p:sp>
      <p:sp>
        <p:nvSpPr>
          <p:cNvPr id="4" name="Content Placeholder 3">
            <a:extLst>
              <a:ext uri="{FF2B5EF4-FFF2-40B4-BE49-F238E27FC236}">
                <a16:creationId xmlns:a16="http://schemas.microsoft.com/office/drawing/2014/main" id="{8C31D4BB-5B9F-4C8D-8875-DAC944A0733D}"/>
              </a:ext>
            </a:extLst>
          </p:cNvPr>
          <p:cNvSpPr>
            <a:spLocks noGrp="1"/>
          </p:cNvSpPr>
          <p:nvPr>
            <p:ph sz="half" idx="4294967295"/>
          </p:nvPr>
        </p:nvSpPr>
        <p:spPr>
          <a:xfrm>
            <a:off x="7010400" y="1825625"/>
            <a:ext cx="5181600" cy="4351338"/>
          </a:xfrm>
        </p:spPr>
        <p:txBody>
          <a:bodyPr>
            <a:normAutofit fontScale="77500" lnSpcReduction="20000"/>
          </a:bodyPr>
          <a:lstStyle/>
          <a:p>
            <a:pPr marL="0" indent="0">
              <a:buNone/>
            </a:pPr>
            <a:r>
              <a:rPr lang="en-US" sz="1700" dirty="0">
                <a:solidFill>
                  <a:schemeClr val="bg1"/>
                </a:solidFill>
              </a:rPr>
              <a:t>                             </a:t>
            </a:r>
          </a:p>
          <a:p>
            <a:pPr marL="0" indent="0">
              <a:lnSpc>
                <a:spcPct val="100000"/>
              </a:lnSpc>
              <a:buSzPct val="75000"/>
              <a:buNone/>
            </a:pPr>
            <a:r>
              <a:rPr lang="en-US" sz="2100" dirty="0">
                <a:solidFill>
                  <a:schemeClr val="bg1"/>
                </a:solidFill>
                <a:latin typeface="Helvetica Light"/>
              </a:rPr>
              <a:t>                                    </a:t>
            </a:r>
            <a:r>
              <a:rPr lang="en-US" sz="2200" dirty="0">
                <a:solidFill>
                  <a:srgbClr val="FFFFFF"/>
                </a:solidFill>
                <a:latin typeface="Helvetica Light"/>
                <a:sym typeface="Helvetica Light"/>
              </a:rPr>
              <a:t> </a:t>
            </a:r>
            <a:r>
              <a:rPr lang="en-US" altLang="zh-CN" sz="2200" dirty="0">
                <a:solidFill>
                  <a:srgbClr val="FFFFFF"/>
                </a:solidFill>
                <a:latin typeface="Helvetica Light"/>
                <a:sym typeface="Helvetica Light"/>
              </a:rPr>
              <a:t>《</a:t>
            </a:r>
            <a:r>
              <a:rPr lang="zh-CN" altLang="en-US" sz="2200" dirty="0">
                <a:solidFill>
                  <a:srgbClr val="FFFFFF"/>
                </a:solidFill>
                <a:latin typeface="Helvetica Light"/>
                <a:sym typeface="Helvetica Light"/>
              </a:rPr>
              <a:t>影</a:t>
            </a:r>
            <a:r>
              <a:rPr lang="en-US" altLang="zh-CN" sz="2200" dirty="0">
                <a:solidFill>
                  <a:srgbClr val="FFFFFF"/>
                </a:solidFill>
                <a:latin typeface="Helvetica Light"/>
                <a:sym typeface="Helvetica Light"/>
              </a:rPr>
              <a:t>》</a:t>
            </a:r>
          </a:p>
          <a:p>
            <a:pPr marL="0" indent="0">
              <a:lnSpc>
                <a:spcPct val="100000"/>
              </a:lnSpc>
              <a:buSzPct val="75000"/>
              <a:buNone/>
            </a:pPr>
            <a:r>
              <a:rPr lang="en-US" altLang="zh-CN" sz="2200" dirty="0">
                <a:solidFill>
                  <a:srgbClr val="FFFFFF"/>
                </a:solidFill>
                <a:latin typeface="Helvetica Light"/>
                <a:sym typeface="Helvetica Light"/>
              </a:rPr>
              <a:t>                                     </a:t>
            </a:r>
            <a:r>
              <a:rPr lang="zh-CN" altLang="en-US" sz="2200" dirty="0">
                <a:solidFill>
                  <a:srgbClr val="FFFFFF"/>
                </a:solidFill>
                <a:latin typeface="Helvetica Light"/>
                <a:sym typeface="Helvetica Light"/>
              </a:rPr>
              <a:t>于赓虞</a:t>
            </a:r>
            <a:endParaRPr lang="en-US" altLang="zh-CN" sz="2200" dirty="0">
              <a:solidFill>
                <a:srgbClr val="FFFFFF"/>
              </a:solidFill>
              <a:latin typeface="Helvetica Light"/>
              <a:sym typeface="Helvetica Light"/>
            </a:endParaRPr>
          </a:p>
          <a:p>
            <a:pPr marL="0" indent="0">
              <a:lnSpc>
                <a:spcPct val="100000"/>
              </a:lnSpc>
              <a:buSzPct val="75000"/>
              <a:buNone/>
            </a:pPr>
            <a:endParaRPr lang="en-US" sz="2200" dirty="0">
              <a:solidFill>
                <a:srgbClr val="FFFFFF"/>
              </a:solidFill>
              <a:latin typeface="Helvetica Light"/>
              <a:sym typeface="Helvetica Light"/>
            </a:endParaRPr>
          </a:p>
          <a:p>
            <a:pPr marL="0" indent="0">
              <a:lnSpc>
                <a:spcPct val="100000"/>
              </a:lnSpc>
              <a:buSzPct val="75000"/>
              <a:buNone/>
            </a:pPr>
            <a:endParaRPr lang="en-US" sz="2200" dirty="0">
              <a:solidFill>
                <a:srgbClr val="FFFFFF"/>
              </a:solidFill>
              <a:latin typeface="Helvetica Light"/>
              <a:sym typeface="Helvetica Light"/>
            </a:endParaRPr>
          </a:p>
          <a:p>
            <a:pPr marL="0" indent="0">
              <a:lnSpc>
                <a:spcPct val="100000"/>
              </a:lnSpc>
              <a:buSzPct val="75000"/>
              <a:buNone/>
            </a:pPr>
            <a:r>
              <a:rPr lang="zh-CN" altLang="en-US" sz="2200" dirty="0">
                <a:solidFill>
                  <a:srgbClr val="FFFFFF"/>
                </a:solidFill>
                <a:latin typeface="Helvetica Light"/>
                <a:sym typeface="Helvetica Light"/>
              </a:rPr>
              <a:t>看，那秋叶在明媚的星月下正飘零，</a:t>
            </a:r>
            <a:endParaRPr lang="en-US" sz="2200" dirty="0">
              <a:solidFill>
                <a:srgbClr val="FFFFFF"/>
              </a:solidFill>
              <a:latin typeface="Helvetica Light"/>
              <a:sym typeface="Helvetica Light"/>
            </a:endParaRPr>
          </a:p>
          <a:p>
            <a:pPr marL="0" indent="0">
              <a:lnSpc>
                <a:spcPct val="100000"/>
              </a:lnSpc>
              <a:buSzPct val="75000"/>
              <a:buNone/>
            </a:pPr>
            <a:r>
              <a:rPr lang="zh-CN" altLang="en-US" sz="2200" dirty="0">
                <a:solidFill>
                  <a:srgbClr val="FFFFFF"/>
                </a:solidFill>
                <a:latin typeface="Helvetica Light"/>
                <a:sym typeface="Helvetica Light"/>
              </a:rPr>
              <a:t>与你邂逅相逢于此残秋荒岸之夜中，</a:t>
            </a:r>
            <a:endParaRPr lang="en-US" sz="2200" dirty="0">
              <a:solidFill>
                <a:srgbClr val="FFFFFF"/>
              </a:solidFill>
              <a:latin typeface="Helvetica Light"/>
              <a:sym typeface="Helvetica Light"/>
            </a:endParaRPr>
          </a:p>
          <a:p>
            <a:pPr marL="0" indent="0">
              <a:lnSpc>
                <a:spcPct val="100000"/>
              </a:lnSpc>
              <a:buSzPct val="75000"/>
              <a:buNone/>
            </a:pPr>
            <a:r>
              <a:rPr lang="zh-CN" altLang="en-US" sz="2200" dirty="0">
                <a:solidFill>
                  <a:srgbClr val="FFFFFF"/>
                </a:solidFill>
                <a:latin typeface="Helvetica Light"/>
                <a:sym typeface="Helvetica Light"/>
              </a:rPr>
              <a:t>星月分外明，忽聚忽散的云影百媚生。</a:t>
            </a:r>
            <a:endParaRPr lang="en-US" sz="2200" dirty="0">
              <a:solidFill>
                <a:srgbClr val="FFFFFF"/>
              </a:solidFill>
              <a:latin typeface="Helvetica Light"/>
              <a:sym typeface="Helvetica Light"/>
            </a:endParaRPr>
          </a:p>
          <a:p>
            <a:pPr marL="0" indent="0">
              <a:lnSpc>
                <a:spcPct val="100000"/>
              </a:lnSpc>
              <a:buSzPct val="75000"/>
              <a:buNone/>
            </a:pPr>
            <a:r>
              <a:rPr lang="en-US" sz="2200" dirty="0">
                <a:solidFill>
                  <a:srgbClr val="FFFFFF"/>
                </a:solidFill>
                <a:latin typeface="Helvetica Light"/>
                <a:sym typeface="Helvetica Light"/>
              </a:rPr>
              <a:t> </a:t>
            </a:r>
          </a:p>
          <a:p>
            <a:pPr marL="0" indent="0">
              <a:lnSpc>
                <a:spcPct val="100000"/>
              </a:lnSpc>
              <a:buSzPct val="75000"/>
              <a:buNone/>
            </a:pPr>
            <a:r>
              <a:rPr lang="zh-CN" altLang="en-US" sz="2200" dirty="0">
                <a:solidFill>
                  <a:srgbClr val="FFFFFF"/>
                </a:solidFill>
                <a:latin typeface="Helvetica Light"/>
                <a:sym typeface="Helvetica Light"/>
              </a:rPr>
              <a:t>看，那秋叶在明媚的星月下正飘零，</a:t>
            </a:r>
            <a:endParaRPr lang="en-US" sz="2200" dirty="0">
              <a:solidFill>
                <a:srgbClr val="FFFFFF"/>
              </a:solidFill>
              <a:latin typeface="Helvetica Light"/>
              <a:sym typeface="Helvetica Light"/>
            </a:endParaRPr>
          </a:p>
          <a:p>
            <a:pPr marL="0" indent="0">
              <a:lnSpc>
                <a:spcPct val="100000"/>
              </a:lnSpc>
              <a:buSzPct val="75000"/>
              <a:buNone/>
            </a:pPr>
            <a:r>
              <a:rPr lang="zh-CN" altLang="en-US" sz="2200" dirty="0">
                <a:solidFill>
                  <a:srgbClr val="FFFFFF"/>
                </a:solidFill>
                <a:latin typeface="Helvetica Light"/>
                <a:sym typeface="Helvetica Light"/>
              </a:rPr>
              <a:t>我沦落海底之苦心在此寂寂的夜茔</a:t>
            </a:r>
            <a:endParaRPr lang="en-US" sz="2200" dirty="0">
              <a:solidFill>
                <a:srgbClr val="FFFFFF"/>
              </a:solidFill>
              <a:latin typeface="Helvetica Light"/>
              <a:sym typeface="Helvetica Light"/>
            </a:endParaRPr>
          </a:p>
          <a:p>
            <a:pPr marL="0" indent="0">
              <a:lnSpc>
                <a:spcPct val="100000"/>
              </a:lnSpc>
              <a:buSzPct val="75000"/>
              <a:buNone/>
            </a:pPr>
            <a:r>
              <a:rPr lang="zh-CN" altLang="en-US" sz="2200" dirty="0">
                <a:solidFill>
                  <a:srgbClr val="FFFFFF"/>
                </a:solidFill>
                <a:latin typeface="Helvetica Light"/>
                <a:sym typeface="Helvetica Light"/>
              </a:rPr>
              <a:t>将随你久别的微笑从此欢快而光明</a:t>
            </a:r>
            <a:endParaRPr lang="en-US" altLang="zh-CN" sz="2200" dirty="0">
              <a:solidFill>
                <a:srgbClr val="FFFFFF"/>
              </a:solidFill>
              <a:latin typeface="Helvetica Light"/>
              <a:sym typeface="Helvetica Light"/>
            </a:endParaRPr>
          </a:p>
          <a:p>
            <a:pPr marL="0" indent="0">
              <a:lnSpc>
                <a:spcPct val="100000"/>
              </a:lnSpc>
              <a:buSzPct val="75000"/>
              <a:buNone/>
            </a:pPr>
            <a:r>
              <a:rPr lang="en-US" sz="2200" dirty="0">
                <a:solidFill>
                  <a:srgbClr val="FFFFFF"/>
                </a:solidFill>
                <a:latin typeface="Helvetica Light"/>
                <a:sym typeface="Helvetica Light"/>
              </a:rPr>
              <a:t>……</a:t>
            </a:r>
          </a:p>
        </p:txBody>
      </p:sp>
      <p:pic>
        <p:nvPicPr>
          <p:cNvPr id="5" name="Picture 4">
            <a:extLst>
              <a:ext uri="{FF2B5EF4-FFF2-40B4-BE49-F238E27FC236}">
                <a16:creationId xmlns:a16="http://schemas.microsoft.com/office/drawing/2014/main" id="{D80858BC-BFAC-43C5-A57D-34EEFCE7F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5"/>
            <a:ext cx="1071880" cy="1262380"/>
          </a:xfrm>
          <a:prstGeom prst="rect">
            <a:avLst/>
          </a:prstGeom>
        </p:spPr>
      </p:pic>
      <p:pic>
        <p:nvPicPr>
          <p:cNvPr id="6" name="Picture 5">
            <a:extLst>
              <a:ext uri="{FF2B5EF4-FFF2-40B4-BE49-F238E27FC236}">
                <a16:creationId xmlns:a16="http://schemas.microsoft.com/office/drawing/2014/main" id="{81543AD8-E4D1-4120-A87B-9EA136B496B9}"/>
              </a:ext>
            </a:extLst>
          </p:cNvPr>
          <p:cNvPicPr>
            <a:picLocks noChangeAspect="1"/>
          </p:cNvPicPr>
          <p:nvPr/>
        </p:nvPicPr>
        <p:blipFill rotWithShape="1">
          <a:blip r:embed="rId4">
            <a:extLst>
              <a:ext uri="{28A0092B-C50C-407E-A947-70E740481C1C}">
                <a14:useLocalDpi xmlns:a14="http://schemas.microsoft.com/office/drawing/2010/main" val="0"/>
              </a:ext>
            </a:extLst>
          </a:blip>
          <a:srcRect t="1" b="18501"/>
          <a:stretch/>
        </p:blipFill>
        <p:spPr>
          <a:xfrm>
            <a:off x="6172200" y="1825625"/>
            <a:ext cx="1071880" cy="1262380"/>
          </a:xfrm>
          <a:prstGeom prst="rect">
            <a:avLst/>
          </a:prstGeom>
        </p:spPr>
      </p:pic>
    </p:spTree>
    <p:extLst>
      <p:ext uri="{BB962C8B-B14F-4D97-AF65-F5344CB8AC3E}">
        <p14:creationId xmlns:p14="http://schemas.microsoft.com/office/powerpoint/2010/main" val="214167608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EE2D06-C4B9-48EB-AEB7-F64D811D957F}"/>
              </a:ext>
            </a:extLst>
          </p:cNvPr>
          <p:cNvSpPr>
            <a:spLocks noGrp="1"/>
          </p:cNvSpPr>
          <p:nvPr>
            <p:ph type="body" idx="1"/>
          </p:nvPr>
        </p:nvSpPr>
        <p:spPr>
          <a:xfrm>
            <a:off x="832330" y="4681538"/>
            <a:ext cx="10515600" cy="4351338"/>
          </a:xfrm>
        </p:spPr>
        <p:txBody>
          <a:bodyPr/>
          <a:lstStyle/>
          <a:p>
            <a:pPr marL="0" indent="0">
              <a:buNone/>
            </a:pPr>
            <a:r>
              <a:rPr lang="zh-CN" altLang="en-US" sz="2400" dirty="0"/>
              <a:t>听他们的画声和呼唤</a:t>
            </a:r>
            <a:endParaRPr lang="en-US" sz="2400" dirty="0"/>
          </a:p>
          <a:p>
            <a:pPr marL="0" indent="0">
              <a:buNone/>
            </a:pPr>
            <a:r>
              <a:rPr lang="zh-CN" altLang="en-US" sz="2400" dirty="0"/>
              <a:t>一桩桩更鲜艳的青春</a:t>
            </a:r>
            <a:endParaRPr lang="en-US" sz="2400" dirty="0"/>
          </a:p>
          <a:p>
            <a:pPr marL="0" indent="0">
              <a:buNone/>
            </a:pPr>
            <a:r>
              <a:rPr lang="zh-CN" altLang="en-US" sz="2400" dirty="0"/>
              <a:t>所有的声音恣意的流过</a:t>
            </a:r>
            <a:endParaRPr lang="en-US" sz="2400" dirty="0"/>
          </a:p>
          <a:p>
            <a:pPr marL="0" indent="0">
              <a:buNone/>
            </a:pPr>
            <a:r>
              <a:rPr lang="zh-CN" altLang="en-US" sz="2400" dirty="0"/>
              <a:t>如今安眠在这大地里</a:t>
            </a:r>
            <a:endParaRPr lang="en-US" sz="2400" dirty="0"/>
          </a:p>
          <a:p>
            <a:endParaRPr lang="en-US" dirty="0"/>
          </a:p>
        </p:txBody>
      </p:sp>
      <p:sp>
        <p:nvSpPr>
          <p:cNvPr id="4" name="Content Placeholder 3">
            <a:extLst>
              <a:ext uri="{FF2B5EF4-FFF2-40B4-BE49-F238E27FC236}">
                <a16:creationId xmlns:a16="http://schemas.microsoft.com/office/drawing/2014/main" id="{30579184-9A9F-42E1-940C-5A734717D6B8}"/>
              </a:ext>
            </a:extLst>
          </p:cNvPr>
          <p:cNvSpPr>
            <a:spLocks noGrp="1"/>
          </p:cNvSpPr>
          <p:nvPr>
            <p:ph sz="half" idx="4294967295"/>
          </p:nvPr>
        </p:nvSpPr>
        <p:spPr>
          <a:xfrm>
            <a:off x="7010400" y="4681538"/>
            <a:ext cx="5181600" cy="4352925"/>
          </a:xfrm>
        </p:spPr>
        <p:txBody>
          <a:bodyPr/>
          <a:lstStyle/>
          <a:p>
            <a:pPr marL="0" indent="0">
              <a:buNone/>
            </a:pPr>
            <a:r>
              <a:rPr lang="zh-CN" altLang="en-US" sz="2400" dirty="0">
                <a:solidFill>
                  <a:schemeClr val="bg1"/>
                </a:solidFill>
              </a:rPr>
              <a:t>也难将他的怪事描绘画了我的心</a:t>
            </a:r>
            <a:endParaRPr lang="en-US" sz="2400" dirty="0">
              <a:solidFill>
                <a:schemeClr val="bg1"/>
              </a:solidFill>
            </a:endParaRPr>
          </a:p>
          <a:p>
            <a:pPr marL="0" indent="0">
              <a:buNone/>
            </a:pPr>
            <a:r>
              <a:rPr lang="zh-CN" altLang="en-US" sz="2400" dirty="0">
                <a:solidFill>
                  <a:schemeClr val="bg1"/>
                </a:solidFill>
              </a:rPr>
              <a:t>即是我可怜青春的悲哀</a:t>
            </a:r>
            <a:endParaRPr lang="en-US" sz="2400" dirty="0">
              <a:solidFill>
                <a:schemeClr val="bg1"/>
              </a:solidFill>
            </a:endParaRPr>
          </a:p>
          <a:p>
            <a:pPr marL="0" indent="0">
              <a:buNone/>
            </a:pPr>
            <a:r>
              <a:rPr lang="zh-CN" altLang="en-US" sz="2400" dirty="0">
                <a:solidFill>
                  <a:schemeClr val="bg1"/>
                </a:solidFill>
              </a:rPr>
              <a:t>休息于风霜中间的墓台</a:t>
            </a:r>
            <a:endParaRPr lang="en-US" sz="2400" dirty="0">
              <a:solidFill>
                <a:schemeClr val="bg1"/>
              </a:solidFill>
            </a:endParaRPr>
          </a:p>
          <a:p>
            <a:pPr marL="0" indent="0">
              <a:buNone/>
            </a:pPr>
            <a:r>
              <a:rPr lang="zh-CN" altLang="en-US" sz="2400" dirty="0">
                <a:solidFill>
                  <a:schemeClr val="bg1"/>
                </a:solidFill>
              </a:rPr>
              <a:t>这生命的残雪狼藉之骸</a:t>
            </a:r>
            <a:endParaRPr lang="en-US" sz="2400" dirty="0">
              <a:solidFill>
                <a:schemeClr val="bg1"/>
              </a:solidFill>
            </a:endParaRPr>
          </a:p>
          <a:p>
            <a:endParaRPr lang="en-US" dirty="0">
              <a:solidFill>
                <a:schemeClr val="bg1"/>
              </a:solidFill>
            </a:endParaRPr>
          </a:p>
        </p:txBody>
      </p:sp>
      <p:pic>
        <p:nvPicPr>
          <p:cNvPr id="5" name="Picture 4" descr="cid:image005.jpg@01D2DF9F.BD86FC20">
            <a:extLst>
              <a:ext uri="{FF2B5EF4-FFF2-40B4-BE49-F238E27FC236}">
                <a16:creationId xmlns:a16="http://schemas.microsoft.com/office/drawing/2014/main" id="{81B2E7BB-90FC-47CC-B529-7335D4BD8DB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647950" y="365125"/>
            <a:ext cx="6115050" cy="3905250"/>
          </a:xfrm>
          <a:prstGeom prst="rect">
            <a:avLst/>
          </a:prstGeom>
          <a:noFill/>
          <a:ln>
            <a:noFill/>
          </a:ln>
        </p:spPr>
      </p:pic>
      <p:pic>
        <p:nvPicPr>
          <p:cNvPr id="7" name="Picture 6">
            <a:extLst>
              <a:ext uri="{FF2B5EF4-FFF2-40B4-BE49-F238E27FC236}">
                <a16:creationId xmlns:a16="http://schemas.microsoft.com/office/drawing/2014/main" id="{5CF2DC1C-800C-4F6D-918A-4C0127523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7980" y="4366068"/>
            <a:ext cx="1071880" cy="1262380"/>
          </a:xfrm>
          <a:prstGeom prst="rect">
            <a:avLst/>
          </a:prstGeom>
        </p:spPr>
      </p:pic>
      <p:pic>
        <p:nvPicPr>
          <p:cNvPr id="9" name="Picture 8">
            <a:extLst>
              <a:ext uri="{FF2B5EF4-FFF2-40B4-BE49-F238E27FC236}">
                <a16:creationId xmlns:a16="http://schemas.microsoft.com/office/drawing/2014/main" id="{8A640764-701D-4A52-ADB7-F467F9EA0E4D}"/>
              </a:ext>
            </a:extLst>
          </p:cNvPr>
          <p:cNvPicPr>
            <a:picLocks noChangeAspect="1"/>
          </p:cNvPicPr>
          <p:nvPr/>
        </p:nvPicPr>
        <p:blipFill rotWithShape="1">
          <a:blip r:embed="rId6">
            <a:extLst>
              <a:ext uri="{28A0092B-C50C-407E-A947-70E740481C1C}">
                <a14:useLocalDpi xmlns:a14="http://schemas.microsoft.com/office/drawing/2010/main" val="0"/>
              </a:ext>
            </a:extLst>
          </a:blip>
          <a:srcRect t="1" b="18501"/>
          <a:stretch/>
        </p:blipFill>
        <p:spPr>
          <a:xfrm>
            <a:off x="10584145" y="4366068"/>
            <a:ext cx="1071880" cy="1262380"/>
          </a:xfrm>
          <a:prstGeom prst="rect">
            <a:avLst/>
          </a:prstGeom>
        </p:spPr>
      </p:pic>
    </p:spTree>
    <p:extLst>
      <p:ext uri="{BB962C8B-B14F-4D97-AF65-F5344CB8AC3E}">
        <p14:creationId xmlns:p14="http://schemas.microsoft.com/office/powerpoint/2010/main" val="21894709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4BBD454-31A5-4720-BC4F-A5C5B89A93EE}"/>
              </a:ext>
            </a:extLst>
          </p:cNvPr>
          <p:cNvPicPr>
            <a:picLocks noChangeAspect="1"/>
          </p:cNvPicPr>
          <p:nvPr/>
        </p:nvPicPr>
        <p:blipFill>
          <a:blip r:embed="rId2"/>
          <a:stretch>
            <a:fillRect/>
          </a:stretch>
        </p:blipFill>
        <p:spPr>
          <a:xfrm>
            <a:off x="2152650" y="2224405"/>
            <a:ext cx="7886700" cy="2828925"/>
          </a:xfrm>
          <a:prstGeom prst="rect">
            <a:avLst/>
          </a:prstGeom>
        </p:spPr>
      </p:pic>
      <p:pic>
        <p:nvPicPr>
          <p:cNvPr id="7" name="图片 6">
            <a:extLst>
              <a:ext uri="{FF2B5EF4-FFF2-40B4-BE49-F238E27FC236}">
                <a16:creationId xmlns:a16="http://schemas.microsoft.com/office/drawing/2014/main" id="{33BB398A-DDBF-45F1-B0CC-405F4710632E}"/>
              </a:ext>
            </a:extLst>
          </p:cNvPr>
          <p:cNvPicPr>
            <a:picLocks noChangeAspect="1"/>
          </p:cNvPicPr>
          <p:nvPr/>
        </p:nvPicPr>
        <p:blipFill rotWithShape="1">
          <a:blip r:embed="rId3"/>
          <a:srcRect l="34658" r="32624" b="14504"/>
          <a:stretch/>
        </p:blipFill>
        <p:spPr>
          <a:xfrm>
            <a:off x="2143760" y="2204085"/>
            <a:ext cx="1757680" cy="2459355"/>
          </a:xfrm>
          <a:prstGeom prst="rect">
            <a:avLst/>
          </a:prstGeom>
        </p:spPr>
      </p:pic>
      <p:sp>
        <p:nvSpPr>
          <p:cNvPr id="9" name="标题 8">
            <a:extLst>
              <a:ext uri="{FF2B5EF4-FFF2-40B4-BE49-F238E27FC236}">
                <a16:creationId xmlns:a16="http://schemas.microsoft.com/office/drawing/2014/main" id="{807F1A73-7950-4398-94F1-C2137C413188}"/>
              </a:ext>
            </a:extLst>
          </p:cNvPr>
          <p:cNvSpPr>
            <a:spLocks noGrp="1"/>
          </p:cNvSpPr>
          <p:nvPr>
            <p:ph type="title"/>
          </p:nvPr>
        </p:nvSpPr>
        <p:spPr/>
        <p:txBody>
          <a:bodyPr/>
          <a:lstStyle/>
          <a:p>
            <a:r>
              <a:rPr lang="en-US" altLang="zh-CN" dirty="0"/>
              <a:t>Recurrent Neural Network </a:t>
            </a:r>
            <a:r>
              <a:rPr lang="zh-CN" altLang="en-US" dirty="0"/>
              <a:t>（</a:t>
            </a:r>
            <a:r>
              <a:rPr lang="en-US" altLang="zh-CN" dirty="0"/>
              <a:t>RNN</a:t>
            </a:r>
            <a:r>
              <a:rPr lang="zh-CN" altLang="en-US" dirty="0"/>
              <a:t>）</a:t>
            </a:r>
          </a:p>
        </p:txBody>
      </p:sp>
    </p:spTree>
    <p:extLst>
      <p:ext uri="{BB962C8B-B14F-4D97-AF65-F5344CB8AC3E}">
        <p14:creationId xmlns:p14="http://schemas.microsoft.com/office/powerpoint/2010/main" val="61796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EE2D06-C4B9-48EB-AEB7-F64D811D957F}"/>
              </a:ext>
            </a:extLst>
          </p:cNvPr>
          <p:cNvSpPr>
            <a:spLocks noGrp="1"/>
          </p:cNvSpPr>
          <p:nvPr>
            <p:ph type="body" idx="1"/>
          </p:nvPr>
        </p:nvSpPr>
        <p:spPr>
          <a:xfrm>
            <a:off x="838199" y="4681538"/>
            <a:ext cx="10515600" cy="4351338"/>
          </a:xfrm>
        </p:spPr>
        <p:txBody>
          <a:bodyPr/>
          <a:lstStyle/>
          <a:p>
            <a:pPr marL="0" indent="0">
              <a:buNone/>
            </a:pPr>
            <a:r>
              <a:rPr lang="zh-CN" altLang="en-US" sz="2400" dirty="0"/>
              <a:t>荒草地上飘零的孤影</a:t>
            </a:r>
            <a:endParaRPr lang="en-US" sz="2400" dirty="0"/>
          </a:p>
          <a:p>
            <a:pPr marL="0" indent="0">
              <a:buNone/>
            </a:pPr>
            <a:r>
              <a:rPr lang="zh-CN" altLang="en-US" sz="2400" dirty="0"/>
              <a:t>从暗苍的天幕我见你美丽的蔷薇</a:t>
            </a:r>
            <a:endParaRPr lang="en-US" sz="2400" dirty="0"/>
          </a:p>
          <a:p>
            <a:pPr marL="0" indent="0">
              <a:buNone/>
            </a:pPr>
            <a:r>
              <a:rPr lang="zh-CN" altLang="en-US" sz="2400" dirty="0"/>
              <a:t>撒一把灰烟在神的脚下的灰色的挽歌</a:t>
            </a:r>
            <a:endParaRPr lang="en-US" sz="2400" dirty="0"/>
          </a:p>
          <a:p>
            <a:pPr marL="0" indent="0">
              <a:buNone/>
            </a:pPr>
            <a:r>
              <a:rPr lang="zh-CN" altLang="en-US" sz="2400" dirty="0"/>
              <a:t>我和孤弦歌唱求欢</a:t>
            </a:r>
            <a:endParaRPr lang="en-US" sz="2400" dirty="0"/>
          </a:p>
          <a:p>
            <a:endParaRPr lang="en-US" dirty="0"/>
          </a:p>
        </p:txBody>
      </p:sp>
      <p:sp>
        <p:nvSpPr>
          <p:cNvPr id="4" name="Content Placeholder 3">
            <a:extLst>
              <a:ext uri="{FF2B5EF4-FFF2-40B4-BE49-F238E27FC236}">
                <a16:creationId xmlns:a16="http://schemas.microsoft.com/office/drawing/2014/main" id="{30579184-9A9F-42E1-940C-5A734717D6B8}"/>
              </a:ext>
            </a:extLst>
          </p:cNvPr>
          <p:cNvSpPr>
            <a:spLocks noGrp="1"/>
          </p:cNvSpPr>
          <p:nvPr>
            <p:ph sz="half" idx="4294967295"/>
          </p:nvPr>
        </p:nvSpPr>
        <p:spPr>
          <a:xfrm>
            <a:off x="7010400" y="4681538"/>
            <a:ext cx="5181600" cy="4352925"/>
          </a:xfrm>
        </p:spPr>
        <p:txBody>
          <a:bodyPr/>
          <a:lstStyle/>
          <a:p>
            <a:pPr marL="0" indent="0">
              <a:buNone/>
            </a:pPr>
            <a:r>
              <a:rPr lang="zh-CN" altLang="en-US" sz="2400" dirty="0">
                <a:solidFill>
                  <a:schemeClr val="bg1"/>
                </a:solidFill>
              </a:rPr>
              <a:t>这时代的秘密</a:t>
            </a:r>
            <a:endParaRPr lang="en-US" sz="2400" dirty="0">
              <a:solidFill>
                <a:schemeClr val="bg1"/>
              </a:solidFill>
            </a:endParaRPr>
          </a:p>
          <a:p>
            <a:pPr marL="0" indent="0">
              <a:buNone/>
            </a:pPr>
            <a:r>
              <a:rPr lang="zh-CN" altLang="en-US" sz="2400" dirty="0">
                <a:solidFill>
                  <a:schemeClr val="bg1"/>
                </a:solidFill>
              </a:rPr>
              <a:t>她嫁了一个美丽的灵魂</a:t>
            </a:r>
            <a:endParaRPr lang="en-US" sz="2400" dirty="0">
              <a:solidFill>
                <a:schemeClr val="bg1"/>
              </a:solidFill>
            </a:endParaRPr>
          </a:p>
          <a:p>
            <a:pPr marL="0" indent="0">
              <a:buNone/>
            </a:pPr>
            <a:r>
              <a:rPr lang="zh-CN" altLang="en-US" sz="2400" dirty="0">
                <a:solidFill>
                  <a:schemeClr val="bg1"/>
                </a:solidFill>
              </a:rPr>
              <a:t>假如你我创一个完全的梦境了</a:t>
            </a:r>
            <a:endParaRPr lang="en-US" sz="2400" dirty="0">
              <a:solidFill>
                <a:schemeClr val="bg1"/>
              </a:solidFill>
            </a:endParaRPr>
          </a:p>
          <a:p>
            <a:pPr marL="0" indent="0">
              <a:buNone/>
            </a:pPr>
            <a:r>
              <a:rPr lang="zh-CN" altLang="en-US" sz="2400" dirty="0">
                <a:solidFill>
                  <a:schemeClr val="bg1"/>
                </a:solidFill>
              </a:rPr>
              <a:t>追尽了生命的经纬脉络</a:t>
            </a:r>
            <a:endParaRPr lang="en-US" sz="2400" dirty="0">
              <a:solidFill>
                <a:schemeClr val="bg1"/>
              </a:solidFill>
            </a:endParaRPr>
          </a:p>
          <a:p>
            <a:pPr marL="0" indent="0">
              <a:buNone/>
            </a:pPr>
            <a:endParaRPr lang="en-US" dirty="0">
              <a:solidFill>
                <a:schemeClr val="bg1"/>
              </a:solidFill>
            </a:endParaRPr>
          </a:p>
        </p:txBody>
      </p:sp>
      <p:pic>
        <p:nvPicPr>
          <p:cNvPr id="6" name="Picture 5" descr="cid:image006.jpg@01D2DF9F.BD86FC20">
            <a:extLst>
              <a:ext uri="{FF2B5EF4-FFF2-40B4-BE49-F238E27FC236}">
                <a16:creationId xmlns:a16="http://schemas.microsoft.com/office/drawing/2014/main" id="{682282EF-141F-4004-B6F6-85EE5976017F}"/>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766392" y="365125"/>
            <a:ext cx="6506818" cy="4234068"/>
          </a:xfrm>
          <a:prstGeom prst="rect">
            <a:avLst/>
          </a:prstGeom>
          <a:noFill/>
          <a:ln>
            <a:noFill/>
          </a:ln>
        </p:spPr>
      </p:pic>
      <p:pic>
        <p:nvPicPr>
          <p:cNvPr id="7" name="Picture 6">
            <a:extLst>
              <a:ext uri="{FF2B5EF4-FFF2-40B4-BE49-F238E27FC236}">
                <a16:creationId xmlns:a16="http://schemas.microsoft.com/office/drawing/2014/main" id="{12276F96-5DE3-41A0-BF99-910D15FA0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1919" y="4682331"/>
            <a:ext cx="1071880" cy="1262380"/>
          </a:xfrm>
          <a:prstGeom prst="rect">
            <a:avLst/>
          </a:prstGeom>
        </p:spPr>
      </p:pic>
      <p:pic>
        <p:nvPicPr>
          <p:cNvPr id="8" name="Picture 7">
            <a:extLst>
              <a:ext uri="{FF2B5EF4-FFF2-40B4-BE49-F238E27FC236}">
                <a16:creationId xmlns:a16="http://schemas.microsoft.com/office/drawing/2014/main" id="{15D4C15B-33C9-4E59-89D0-FC9114717960}"/>
              </a:ext>
            </a:extLst>
          </p:cNvPr>
          <p:cNvPicPr>
            <a:picLocks noChangeAspect="1"/>
          </p:cNvPicPr>
          <p:nvPr/>
        </p:nvPicPr>
        <p:blipFill rotWithShape="1">
          <a:blip r:embed="rId6">
            <a:extLst>
              <a:ext uri="{28A0092B-C50C-407E-A947-70E740481C1C}">
                <a14:useLocalDpi xmlns:a14="http://schemas.microsoft.com/office/drawing/2010/main" val="0"/>
              </a:ext>
            </a:extLst>
          </a:blip>
          <a:srcRect t="1" b="18501"/>
          <a:stretch/>
        </p:blipFill>
        <p:spPr>
          <a:xfrm>
            <a:off x="5786164" y="4763611"/>
            <a:ext cx="1071880" cy="1262380"/>
          </a:xfrm>
          <a:prstGeom prst="rect">
            <a:avLst/>
          </a:prstGeom>
        </p:spPr>
      </p:pic>
    </p:spTree>
    <p:extLst>
      <p:ext uri="{BB962C8B-B14F-4D97-AF65-F5344CB8AC3E}">
        <p14:creationId xmlns:p14="http://schemas.microsoft.com/office/powerpoint/2010/main" val="30563248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C10E2BC-C703-807A-C66E-988799336192}"/>
              </a:ext>
            </a:extLst>
          </p:cNvPr>
          <p:cNvPicPr>
            <a:picLocks noChangeAspect="1"/>
          </p:cNvPicPr>
          <p:nvPr/>
        </p:nvPicPr>
        <p:blipFill>
          <a:blip r:embed="rId2"/>
          <a:stretch>
            <a:fillRect/>
          </a:stretch>
        </p:blipFill>
        <p:spPr>
          <a:xfrm>
            <a:off x="3686033" y="1791376"/>
            <a:ext cx="3876817" cy="1097653"/>
          </a:xfrm>
          <a:prstGeom prst="rect">
            <a:avLst/>
          </a:prstGeom>
        </p:spPr>
      </p:pic>
      <p:sp>
        <p:nvSpPr>
          <p:cNvPr id="2" name="标题 1">
            <a:extLst>
              <a:ext uri="{FF2B5EF4-FFF2-40B4-BE49-F238E27FC236}">
                <a16:creationId xmlns:a16="http://schemas.microsoft.com/office/drawing/2014/main" id="{01BBE113-BE53-5013-3D29-09BA80B11CF4}"/>
              </a:ext>
            </a:extLst>
          </p:cNvPr>
          <p:cNvSpPr>
            <a:spLocks noGrp="1"/>
          </p:cNvSpPr>
          <p:nvPr>
            <p:ph type="title"/>
          </p:nvPr>
        </p:nvSpPr>
        <p:spPr/>
        <p:txBody>
          <a:bodyPr/>
          <a:lstStyle/>
          <a:p>
            <a:r>
              <a:rPr lang="zh-CN" altLang="en-US" dirty="0"/>
              <a:t>条件语言模型</a:t>
            </a:r>
            <a:r>
              <a:rPr lang="en-US" altLang="zh-CN" dirty="0"/>
              <a:t> </a:t>
            </a:r>
            <a:endParaRPr lang="zh-CN" altLang="en-US" dirty="0"/>
          </a:p>
        </p:txBody>
      </p:sp>
      <p:sp>
        <p:nvSpPr>
          <p:cNvPr id="3" name="内容占位符 2">
            <a:extLst>
              <a:ext uri="{FF2B5EF4-FFF2-40B4-BE49-F238E27FC236}">
                <a16:creationId xmlns:a16="http://schemas.microsoft.com/office/drawing/2014/main" id="{7C96B3DB-5F73-749E-36D9-6F127EDE4D69}"/>
              </a:ext>
            </a:extLst>
          </p:cNvPr>
          <p:cNvSpPr>
            <a:spLocks noGrp="1"/>
          </p:cNvSpPr>
          <p:nvPr>
            <p:ph idx="1"/>
          </p:nvPr>
        </p:nvSpPr>
        <p:spPr/>
        <p:txBody>
          <a:bodyPr/>
          <a:lstStyle/>
          <a:p>
            <a:r>
              <a:rPr lang="en-US" altLang="zh-CN" dirty="0"/>
              <a:t>Seq2seq:</a:t>
            </a:r>
          </a:p>
          <a:p>
            <a:pPr marL="457200" lvl="1" indent="0">
              <a:buNone/>
            </a:pPr>
            <a:r>
              <a:rPr lang="en-US" altLang="zh-CN" dirty="0"/>
              <a:t> </a:t>
            </a:r>
          </a:p>
          <a:p>
            <a:pPr lvl="1"/>
            <a:endParaRPr lang="zh-CN" altLang="en-US" dirty="0"/>
          </a:p>
        </p:txBody>
      </p:sp>
      <p:pic>
        <p:nvPicPr>
          <p:cNvPr id="5" name="图片 4">
            <a:extLst>
              <a:ext uri="{FF2B5EF4-FFF2-40B4-BE49-F238E27FC236}">
                <a16:creationId xmlns:a16="http://schemas.microsoft.com/office/drawing/2014/main" id="{9DB6D1FF-A019-20F7-22DC-780B16B251E2}"/>
              </a:ext>
            </a:extLst>
          </p:cNvPr>
          <p:cNvPicPr>
            <a:picLocks noChangeAspect="1"/>
          </p:cNvPicPr>
          <p:nvPr/>
        </p:nvPicPr>
        <p:blipFill>
          <a:blip r:embed="rId3"/>
          <a:stretch>
            <a:fillRect/>
          </a:stretch>
        </p:blipFill>
        <p:spPr>
          <a:xfrm>
            <a:off x="631611" y="3023966"/>
            <a:ext cx="4743733" cy="3531507"/>
          </a:xfrm>
          <a:prstGeom prst="rect">
            <a:avLst/>
          </a:prstGeom>
        </p:spPr>
      </p:pic>
      <p:pic>
        <p:nvPicPr>
          <p:cNvPr id="4" name="图片 3">
            <a:extLst>
              <a:ext uri="{FF2B5EF4-FFF2-40B4-BE49-F238E27FC236}">
                <a16:creationId xmlns:a16="http://schemas.microsoft.com/office/drawing/2014/main" id="{F9399CB3-737A-A135-5E23-32C04ECCC4C9}"/>
              </a:ext>
            </a:extLst>
          </p:cNvPr>
          <p:cNvPicPr>
            <a:picLocks noChangeAspect="1"/>
          </p:cNvPicPr>
          <p:nvPr/>
        </p:nvPicPr>
        <p:blipFill>
          <a:blip r:embed="rId4"/>
          <a:stretch>
            <a:fillRect/>
          </a:stretch>
        </p:blipFill>
        <p:spPr>
          <a:xfrm>
            <a:off x="6278404" y="3198627"/>
            <a:ext cx="5075396" cy="3585097"/>
          </a:xfrm>
          <a:prstGeom prst="rect">
            <a:avLst/>
          </a:prstGeom>
        </p:spPr>
      </p:pic>
    </p:spTree>
    <p:extLst>
      <p:ext uri="{BB962C8B-B14F-4D97-AF65-F5344CB8AC3E}">
        <p14:creationId xmlns:p14="http://schemas.microsoft.com/office/powerpoint/2010/main" val="4270733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F0AFDE-320F-46B7-93E7-F56F77AD6D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06020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F39B57B-B11D-457E-960E-41AA84C61B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5071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923323-5A95-46D1-8F6D-21B3366C898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99956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8ECDDA-CF3A-45BF-ABF3-E0F766477A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4625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695067-0EF8-4A43-BE0C-843ADAB481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4285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682E5FD-8546-4464-A5E6-1CABB574EC7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19932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3A8DEC-E5A8-42B6-B5C4-A0D14CCFAB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63030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1AFDFB-F3F1-410D-9189-034F79A8C0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575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DC587-1AA9-42D4-8D8A-DBA783C6A60F}"/>
              </a:ext>
            </a:extLst>
          </p:cNvPr>
          <p:cNvSpPr>
            <a:spLocks noGrp="1"/>
          </p:cNvSpPr>
          <p:nvPr>
            <p:ph type="title"/>
          </p:nvPr>
        </p:nvSpPr>
        <p:spPr/>
        <p:txBody>
          <a:bodyPr/>
          <a:lstStyle/>
          <a:p>
            <a:r>
              <a:rPr lang="en-US" altLang="zh-CN" dirty="0"/>
              <a:t>Short-Term Dependencies</a:t>
            </a:r>
            <a:endParaRPr lang="zh-CN" altLang="en-US" dirty="0"/>
          </a:p>
        </p:txBody>
      </p:sp>
      <p:pic>
        <p:nvPicPr>
          <p:cNvPr id="3" name="图片 2">
            <a:extLst>
              <a:ext uri="{FF2B5EF4-FFF2-40B4-BE49-F238E27FC236}">
                <a16:creationId xmlns:a16="http://schemas.microsoft.com/office/drawing/2014/main" id="{FA4D7936-9360-486D-8C5F-BB6CAF3D7312}"/>
              </a:ext>
            </a:extLst>
          </p:cNvPr>
          <p:cNvPicPr>
            <a:picLocks noChangeAspect="1"/>
          </p:cNvPicPr>
          <p:nvPr/>
        </p:nvPicPr>
        <p:blipFill>
          <a:blip r:embed="rId2"/>
          <a:stretch>
            <a:fillRect/>
          </a:stretch>
        </p:blipFill>
        <p:spPr>
          <a:xfrm>
            <a:off x="3190875" y="2076450"/>
            <a:ext cx="5810250" cy="2705100"/>
          </a:xfrm>
          <a:prstGeom prst="rect">
            <a:avLst/>
          </a:prstGeom>
        </p:spPr>
      </p:pic>
      <p:sp>
        <p:nvSpPr>
          <p:cNvPr id="4" name="文本框 3">
            <a:extLst>
              <a:ext uri="{FF2B5EF4-FFF2-40B4-BE49-F238E27FC236}">
                <a16:creationId xmlns:a16="http://schemas.microsoft.com/office/drawing/2014/main" id="{2E52A160-ABD6-48D0-84E6-7020EE417D3E}"/>
              </a:ext>
            </a:extLst>
          </p:cNvPr>
          <p:cNvSpPr txBox="1"/>
          <p:nvPr/>
        </p:nvSpPr>
        <p:spPr>
          <a:xfrm>
            <a:off x="3421294" y="4921321"/>
            <a:ext cx="5311740" cy="369332"/>
          </a:xfrm>
          <a:prstGeom prst="rect">
            <a:avLst/>
          </a:prstGeom>
          <a:noFill/>
        </p:spPr>
        <p:txBody>
          <a:bodyPr wrap="square" rtlCol="0">
            <a:spAutoFit/>
          </a:bodyPr>
          <a:lstStyle/>
          <a:p>
            <a:r>
              <a:rPr lang="en-US" altLang="zh-CN" dirty="0"/>
              <a:t>e.g., the sky is (blue)</a:t>
            </a:r>
            <a:endParaRPr lang="zh-CN" altLang="en-US" dirty="0"/>
          </a:p>
        </p:txBody>
      </p:sp>
      <p:sp>
        <p:nvSpPr>
          <p:cNvPr id="6" name="文本框 5">
            <a:extLst>
              <a:ext uri="{FF2B5EF4-FFF2-40B4-BE49-F238E27FC236}">
                <a16:creationId xmlns:a16="http://schemas.microsoft.com/office/drawing/2014/main" id="{6896B0A4-344B-46C6-A0E0-2927E0B41F08}"/>
              </a:ext>
            </a:extLst>
          </p:cNvPr>
          <p:cNvSpPr txBox="1"/>
          <p:nvPr/>
        </p:nvSpPr>
        <p:spPr>
          <a:xfrm>
            <a:off x="3419584" y="4909337"/>
            <a:ext cx="5311740" cy="369332"/>
          </a:xfrm>
          <a:prstGeom prst="rect">
            <a:avLst/>
          </a:prstGeom>
          <a:solidFill>
            <a:schemeClr val="bg1"/>
          </a:solidFill>
        </p:spPr>
        <p:txBody>
          <a:bodyPr wrap="square" rtlCol="0">
            <a:spAutoFit/>
          </a:bodyPr>
          <a:lstStyle/>
          <a:p>
            <a:r>
              <a:rPr lang="en-US" altLang="zh-CN" dirty="0"/>
              <a:t>e.g., the cloud is in the sky</a:t>
            </a:r>
            <a:endParaRPr lang="zh-CN" altLang="en-US" dirty="0"/>
          </a:p>
        </p:txBody>
      </p:sp>
    </p:spTree>
    <p:extLst>
      <p:ext uri="{BB962C8B-B14F-4D97-AF65-F5344CB8AC3E}">
        <p14:creationId xmlns:p14="http://schemas.microsoft.com/office/powerpoint/2010/main" val="333563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E48E53-823F-4C5D-BEB2-7F44120847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90587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F27108-F5CD-4460-8A4D-520D97E26B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8879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4FE7AE-4ADB-47BD-8CE4-B20039474C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18473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F5D9A4-14E6-43CB-8485-7F09B009475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35432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ABA62C9-D45C-47C7-9FF9-E1E1E9F65EB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728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9C9F80D-F865-4FB5-ABCF-56242C85B3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2778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CF297C8-44BA-4AC1-AB09-89135AEF1D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5732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E6BB6E-77B1-4523-9EA0-05DD359AC61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01340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CCF102-6F1B-448F-981F-F4827DF32F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9435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DE3F1F-02FD-416C-9EF6-C4862CA8BD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4370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DC587-1AA9-42D4-8D8A-DBA783C6A60F}"/>
              </a:ext>
            </a:extLst>
          </p:cNvPr>
          <p:cNvSpPr>
            <a:spLocks noGrp="1"/>
          </p:cNvSpPr>
          <p:nvPr>
            <p:ph type="title"/>
          </p:nvPr>
        </p:nvSpPr>
        <p:spPr/>
        <p:txBody>
          <a:bodyPr/>
          <a:lstStyle/>
          <a:p>
            <a:r>
              <a:rPr lang="en-US" altLang="zh-CN" dirty="0"/>
              <a:t>The Problem of Long-Term Dependencies</a:t>
            </a:r>
            <a:endParaRPr lang="zh-CN" altLang="en-US" dirty="0"/>
          </a:p>
        </p:txBody>
      </p:sp>
      <p:pic>
        <p:nvPicPr>
          <p:cNvPr id="3" name="图片 2">
            <a:extLst>
              <a:ext uri="{FF2B5EF4-FFF2-40B4-BE49-F238E27FC236}">
                <a16:creationId xmlns:a16="http://schemas.microsoft.com/office/drawing/2014/main" id="{FA4D7936-9360-486D-8C5F-BB6CAF3D7312}"/>
              </a:ext>
            </a:extLst>
          </p:cNvPr>
          <p:cNvPicPr>
            <a:picLocks noChangeAspect="1"/>
          </p:cNvPicPr>
          <p:nvPr/>
        </p:nvPicPr>
        <p:blipFill>
          <a:blip r:embed="rId2"/>
          <a:stretch>
            <a:fillRect/>
          </a:stretch>
        </p:blipFill>
        <p:spPr>
          <a:xfrm>
            <a:off x="3190875" y="2076450"/>
            <a:ext cx="5810250" cy="2705100"/>
          </a:xfrm>
          <a:prstGeom prst="rect">
            <a:avLst/>
          </a:prstGeom>
        </p:spPr>
      </p:pic>
      <p:sp>
        <p:nvSpPr>
          <p:cNvPr id="4" name="文本框 3">
            <a:extLst>
              <a:ext uri="{FF2B5EF4-FFF2-40B4-BE49-F238E27FC236}">
                <a16:creationId xmlns:a16="http://schemas.microsoft.com/office/drawing/2014/main" id="{2E52A160-ABD6-48D0-84E6-7020EE417D3E}"/>
              </a:ext>
            </a:extLst>
          </p:cNvPr>
          <p:cNvSpPr txBox="1"/>
          <p:nvPr/>
        </p:nvSpPr>
        <p:spPr>
          <a:xfrm>
            <a:off x="3421294" y="4921321"/>
            <a:ext cx="5311740" cy="369332"/>
          </a:xfrm>
          <a:prstGeom prst="rect">
            <a:avLst/>
          </a:prstGeom>
          <a:noFill/>
        </p:spPr>
        <p:txBody>
          <a:bodyPr wrap="square" rtlCol="0">
            <a:spAutoFit/>
          </a:bodyPr>
          <a:lstStyle/>
          <a:p>
            <a:r>
              <a:rPr lang="en-US" altLang="zh-CN" dirty="0"/>
              <a:t>e.g., the sky is (blue)</a:t>
            </a:r>
            <a:endParaRPr lang="zh-CN" altLang="en-US" dirty="0"/>
          </a:p>
        </p:txBody>
      </p:sp>
      <p:pic>
        <p:nvPicPr>
          <p:cNvPr id="5" name="图片 4">
            <a:extLst>
              <a:ext uri="{FF2B5EF4-FFF2-40B4-BE49-F238E27FC236}">
                <a16:creationId xmlns:a16="http://schemas.microsoft.com/office/drawing/2014/main" id="{D9E835FB-8559-488D-B184-7EF8053B7EBD}"/>
              </a:ext>
            </a:extLst>
          </p:cNvPr>
          <p:cNvPicPr>
            <a:picLocks noChangeAspect="1"/>
          </p:cNvPicPr>
          <p:nvPr/>
        </p:nvPicPr>
        <p:blipFill>
          <a:blip r:embed="rId3"/>
          <a:stretch>
            <a:fillRect/>
          </a:stretch>
        </p:blipFill>
        <p:spPr>
          <a:xfrm>
            <a:off x="2433637" y="2233612"/>
            <a:ext cx="7324725" cy="2390775"/>
          </a:xfrm>
          <a:prstGeom prst="rect">
            <a:avLst/>
          </a:prstGeom>
        </p:spPr>
      </p:pic>
      <p:sp>
        <p:nvSpPr>
          <p:cNvPr id="6" name="文本框 5">
            <a:extLst>
              <a:ext uri="{FF2B5EF4-FFF2-40B4-BE49-F238E27FC236}">
                <a16:creationId xmlns:a16="http://schemas.microsoft.com/office/drawing/2014/main" id="{6896B0A4-344B-46C6-A0E0-2927E0B41F08}"/>
              </a:ext>
            </a:extLst>
          </p:cNvPr>
          <p:cNvSpPr txBox="1"/>
          <p:nvPr/>
        </p:nvSpPr>
        <p:spPr>
          <a:xfrm>
            <a:off x="3419584" y="4909337"/>
            <a:ext cx="5311740" cy="369332"/>
          </a:xfrm>
          <a:prstGeom prst="rect">
            <a:avLst/>
          </a:prstGeom>
          <a:solidFill>
            <a:schemeClr val="bg1"/>
          </a:solidFill>
        </p:spPr>
        <p:txBody>
          <a:bodyPr wrap="square" rtlCol="0">
            <a:spAutoFit/>
          </a:bodyPr>
          <a:lstStyle/>
          <a:p>
            <a:r>
              <a:rPr lang="en-US" altLang="zh-CN" dirty="0"/>
              <a:t>e.g., I grew up in France. … I speak fluent (French)</a:t>
            </a:r>
            <a:endParaRPr lang="zh-CN" altLang="en-US" dirty="0"/>
          </a:p>
        </p:txBody>
      </p:sp>
    </p:spTree>
    <p:extLst>
      <p:ext uri="{BB962C8B-B14F-4D97-AF65-F5344CB8AC3E}">
        <p14:creationId xmlns:p14="http://schemas.microsoft.com/office/powerpoint/2010/main" val="395711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F0F6A7-831D-4541-A789-EA1D9F1960E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2963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F400CB-0A51-49C9-B1D3-0E81575858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3007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62AE8A4-7582-42F7-A862-7BA526F818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6855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900B2C7-8205-41FF-BE5E-60457D5A80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4555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80B538-0080-4C77-85D5-48BD817AED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1633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D35965-FFD0-4108-A94A-29A8D26DC6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37409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243EAC-855F-40FA-A625-93874B47BC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818987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55F0EA-85D5-4557-BC07-C1C80A2A06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4032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F28D5D-038A-4938-87D0-F3B340CCA34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4762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681761-6958-4FC5-BC80-2CF1797FF3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76490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FFAB4-3E2B-7B2D-93D8-D8F58F999487}"/>
              </a:ext>
            </a:extLst>
          </p:cNvPr>
          <p:cNvSpPr>
            <a:spLocks noGrp="1"/>
          </p:cNvSpPr>
          <p:nvPr>
            <p:ph type="title"/>
          </p:nvPr>
        </p:nvSpPr>
        <p:spPr/>
        <p:txBody>
          <a:bodyPr/>
          <a:lstStyle/>
          <a:p>
            <a:r>
              <a:rPr lang="en-US" altLang="zh-CN" dirty="0"/>
              <a:t>RNN</a:t>
            </a:r>
            <a:r>
              <a:rPr lang="zh-CN" altLang="en-US" dirty="0"/>
              <a:t>公式表达</a:t>
            </a:r>
          </a:p>
        </p:txBody>
      </p:sp>
      <p:pic>
        <p:nvPicPr>
          <p:cNvPr id="6" name="图片 5">
            <a:extLst>
              <a:ext uri="{FF2B5EF4-FFF2-40B4-BE49-F238E27FC236}">
                <a16:creationId xmlns:a16="http://schemas.microsoft.com/office/drawing/2014/main" id="{8FEE8650-C60D-20E5-F311-A715C668A6E8}"/>
              </a:ext>
            </a:extLst>
          </p:cNvPr>
          <p:cNvPicPr>
            <a:picLocks noChangeAspect="1"/>
          </p:cNvPicPr>
          <p:nvPr/>
        </p:nvPicPr>
        <p:blipFill>
          <a:blip r:embed="rId3"/>
          <a:stretch>
            <a:fillRect/>
          </a:stretch>
        </p:blipFill>
        <p:spPr>
          <a:xfrm>
            <a:off x="1080349" y="5107458"/>
            <a:ext cx="6117838" cy="927486"/>
          </a:xfrm>
          <a:prstGeom prst="rect">
            <a:avLst/>
          </a:prstGeom>
        </p:spPr>
      </p:pic>
      <p:pic>
        <p:nvPicPr>
          <p:cNvPr id="8" name="图片 7">
            <a:extLst>
              <a:ext uri="{FF2B5EF4-FFF2-40B4-BE49-F238E27FC236}">
                <a16:creationId xmlns:a16="http://schemas.microsoft.com/office/drawing/2014/main" id="{E51292B3-F6EF-68E9-EE9F-7EB096870BFE}"/>
              </a:ext>
            </a:extLst>
          </p:cNvPr>
          <p:cNvPicPr>
            <a:picLocks noChangeAspect="1"/>
          </p:cNvPicPr>
          <p:nvPr/>
        </p:nvPicPr>
        <p:blipFill>
          <a:blip r:embed="rId4"/>
          <a:stretch>
            <a:fillRect/>
          </a:stretch>
        </p:blipFill>
        <p:spPr>
          <a:xfrm>
            <a:off x="1080349" y="4310064"/>
            <a:ext cx="5245210" cy="662457"/>
          </a:xfrm>
          <a:prstGeom prst="rect">
            <a:avLst/>
          </a:prstGeom>
        </p:spPr>
      </p:pic>
      <p:pic>
        <p:nvPicPr>
          <p:cNvPr id="10" name="图片 9">
            <a:extLst>
              <a:ext uri="{FF2B5EF4-FFF2-40B4-BE49-F238E27FC236}">
                <a16:creationId xmlns:a16="http://schemas.microsoft.com/office/drawing/2014/main" id="{F2D93D6F-4B15-F8BF-D26A-7052223A3DB3}"/>
              </a:ext>
            </a:extLst>
          </p:cNvPr>
          <p:cNvPicPr>
            <a:picLocks noChangeAspect="1"/>
          </p:cNvPicPr>
          <p:nvPr/>
        </p:nvPicPr>
        <p:blipFill>
          <a:blip r:embed="rId5"/>
          <a:stretch>
            <a:fillRect/>
          </a:stretch>
        </p:blipFill>
        <p:spPr>
          <a:xfrm>
            <a:off x="974126" y="2308092"/>
            <a:ext cx="4444143" cy="1395254"/>
          </a:xfrm>
          <a:prstGeom prst="rect">
            <a:avLst/>
          </a:prstGeom>
        </p:spPr>
      </p:pic>
      <p:pic>
        <p:nvPicPr>
          <p:cNvPr id="3" name="图片 2">
            <a:extLst>
              <a:ext uri="{FF2B5EF4-FFF2-40B4-BE49-F238E27FC236}">
                <a16:creationId xmlns:a16="http://schemas.microsoft.com/office/drawing/2014/main" id="{FC433473-A8EA-4648-A55E-3A39BE16E699}"/>
              </a:ext>
            </a:extLst>
          </p:cNvPr>
          <p:cNvPicPr>
            <a:picLocks noChangeAspect="1"/>
          </p:cNvPicPr>
          <p:nvPr/>
        </p:nvPicPr>
        <p:blipFill>
          <a:blip r:embed="rId6"/>
          <a:stretch>
            <a:fillRect/>
          </a:stretch>
        </p:blipFill>
        <p:spPr>
          <a:xfrm>
            <a:off x="5806911" y="573149"/>
            <a:ext cx="6258436" cy="652721"/>
          </a:xfrm>
          <a:prstGeom prst="rect">
            <a:avLst/>
          </a:prstGeom>
        </p:spPr>
      </p:pic>
      <p:pic>
        <p:nvPicPr>
          <p:cNvPr id="4" name="图片 3">
            <a:extLst>
              <a:ext uri="{FF2B5EF4-FFF2-40B4-BE49-F238E27FC236}">
                <a16:creationId xmlns:a16="http://schemas.microsoft.com/office/drawing/2014/main" id="{DE0F7149-23E2-4B6E-A9A7-F48186BF0973}"/>
              </a:ext>
            </a:extLst>
          </p:cNvPr>
          <p:cNvPicPr>
            <a:picLocks noChangeAspect="1"/>
          </p:cNvPicPr>
          <p:nvPr/>
        </p:nvPicPr>
        <p:blipFill>
          <a:blip r:embed="rId7"/>
          <a:stretch>
            <a:fillRect/>
          </a:stretch>
        </p:blipFill>
        <p:spPr>
          <a:xfrm>
            <a:off x="5806912" y="1307151"/>
            <a:ext cx="6258436" cy="2036944"/>
          </a:xfrm>
          <a:prstGeom prst="rect">
            <a:avLst/>
          </a:prstGeom>
        </p:spPr>
      </p:pic>
      <p:pic>
        <p:nvPicPr>
          <p:cNvPr id="5" name="图片 4">
            <a:extLst>
              <a:ext uri="{FF2B5EF4-FFF2-40B4-BE49-F238E27FC236}">
                <a16:creationId xmlns:a16="http://schemas.microsoft.com/office/drawing/2014/main" id="{0724FDED-E411-4DBF-9E40-4E1B1D94422F}"/>
              </a:ext>
            </a:extLst>
          </p:cNvPr>
          <p:cNvPicPr>
            <a:picLocks noChangeAspect="1"/>
          </p:cNvPicPr>
          <p:nvPr/>
        </p:nvPicPr>
        <p:blipFill>
          <a:blip r:embed="rId8"/>
          <a:stretch>
            <a:fillRect/>
          </a:stretch>
        </p:blipFill>
        <p:spPr>
          <a:xfrm>
            <a:off x="5806911" y="3445512"/>
            <a:ext cx="6258437" cy="606576"/>
          </a:xfrm>
          <a:prstGeom prst="rect">
            <a:avLst/>
          </a:prstGeom>
        </p:spPr>
      </p:pic>
    </p:spTree>
    <p:extLst>
      <p:ext uri="{BB962C8B-B14F-4D97-AF65-F5344CB8AC3E}">
        <p14:creationId xmlns:p14="http://schemas.microsoft.com/office/powerpoint/2010/main" val="1200565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BE3122-9F1C-4FF0-8507-2BA0C5C3B5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03211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94D83E-01CE-4B64-863B-9434329D3F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753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43467" y="321734"/>
            <a:ext cx="10905066" cy="1135737"/>
          </a:xfrm>
        </p:spPr>
        <p:txBody>
          <a:bodyPr>
            <a:normAutofit/>
          </a:bodyPr>
          <a:lstStyle/>
          <a:p>
            <a:pPr eaLnBrk="1" hangingPunct="1">
              <a:defRPr/>
            </a:pPr>
            <a:r>
              <a:rPr lang="zh-CN" altLang="en-US" sz="3600"/>
              <a:t>参考书目</a:t>
            </a:r>
          </a:p>
        </p:txBody>
      </p:sp>
      <p:sp>
        <p:nvSpPr>
          <p:cNvPr id="93188" name="Rectangle 3"/>
          <p:cNvSpPr>
            <a:spLocks noGrp="1" noChangeArrowheads="1"/>
          </p:cNvSpPr>
          <p:nvPr>
            <p:ph idx="1"/>
          </p:nvPr>
        </p:nvSpPr>
        <p:spPr>
          <a:xfrm>
            <a:off x="643467" y="1782981"/>
            <a:ext cx="10905066" cy="4393982"/>
          </a:xfrm>
        </p:spPr>
        <p:txBody>
          <a:bodyPr>
            <a:normAutofit/>
          </a:bodyPr>
          <a:lstStyle/>
          <a:p>
            <a:pPr algn="l"/>
            <a:r>
              <a:rPr lang="en-US" altLang="zh-CN" sz="2000" dirty="0">
                <a:hlinkClick r:id="rId2"/>
              </a:rPr>
              <a:t>https://www.bilibili.com/video/BV1Wv411h7kN?p=23</a:t>
            </a:r>
            <a:endParaRPr lang="en-US" altLang="zh-CN" sz="2000" dirty="0"/>
          </a:p>
          <a:p>
            <a:pPr algn="l"/>
            <a:r>
              <a:rPr lang="zh-CN" altLang="en-US" sz="2000" dirty="0"/>
              <a:t>王东、利节和许莎，人工智能，清华大学出版社</a:t>
            </a:r>
            <a:endParaRPr lang="en-US" altLang="zh-CN" sz="2000" dirty="0"/>
          </a:p>
          <a:p>
            <a:pPr eaLnBrk="1" hangingPunct="1"/>
            <a:r>
              <a:rPr lang="zh-CN" altLang="en-US" sz="2000" dirty="0"/>
              <a:t>吴飞，人工智能导论：模型与算法，高等教育出版社</a:t>
            </a:r>
            <a:endParaRPr lang="en-US" altLang="zh-CN" sz="2000" dirty="0"/>
          </a:p>
          <a:p>
            <a:r>
              <a:rPr lang="en-US" altLang="zh-CN" sz="2000" dirty="0">
                <a:hlinkClick r:id="" action="ppaction://noaction"/>
              </a:rPr>
              <a:t>https://colah.github.io/posts/2015-08-Understanding-LSTMs/</a:t>
            </a:r>
          </a:p>
          <a:p>
            <a:r>
              <a:rPr lang="en-US" altLang="zh-CN" sz="2000" dirty="0">
                <a:hlinkClick r:id="" action="ppaction://noaction"/>
              </a:rPr>
              <a:t>https://medium.com/inside-machine-learning/what-is-a-transformer-d07dd1fbec04</a:t>
            </a:r>
            <a:endParaRPr lang="en-US" altLang="zh-CN" sz="2000" dirty="0"/>
          </a:p>
          <a:p>
            <a:r>
              <a:rPr lang="en-US" altLang="zh-CN" sz="2000" dirty="0">
                <a:hlinkClick r:id="rId3"/>
              </a:rPr>
              <a:t>http://jalammar.github.io/illustrated-transformer/</a:t>
            </a:r>
            <a:endParaRPr lang="en-US" altLang="zh-CN" sz="2000" dirty="0"/>
          </a:p>
          <a:p>
            <a:endParaRPr lang="en-US" altLang="zh-CN" sz="2000" dirty="0"/>
          </a:p>
        </p:txBody>
      </p:sp>
      <p:sp>
        <p:nvSpPr>
          <p:cNvPr id="93186" name="灯片编号占位符 5"/>
          <p:cNvSpPr>
            <a:spLocks noGrp="1"/>
          </p:cNvSpPr>
          <p:nvPr>
            <p:ph type="sldNum" sz="quarter" idx="12"/>
          </p:nvPr>
        </p:nvSpPr>
        <p:spPr>
          <a:xfrm>
            <a:off x="8805333" y="6356350"/>
            <a:ext cx="2743200" cy="365125"/>
          </a:xfrm>
        </p:spPr>
        <p:txBody>
          <a:bodyPr>
            <a:normAutofit/>
          </a:bodyPr>
          <a:lstStyle/>
          <a:p>
            <a:pPr>
              <a:spcAft>
                <a:spcPts val="600"/>
              </a:spcAft>
            </a:pPr>
            <a:fld id="{FEAF9F01-5A7A-44BE-8F85-32FBB822075E}" type="slidenum">
              <a:rPr lang="en-US" altLang="zh-CN" smtClean="0"/>
              <a:pPr>
                <a:spcAft>
                  <a:spcPts val="600"/>
                </a:spcAft>
              </a:pPr>
              <a:t>62</a:t>
            </a:fld>
            <a:endParaRPr lang="en-US" altLang="zh-CN"/>
          </a:p>
        </p:txBody>
      </p:sp>
    </p:spTree>
    <p:extLst>
      <p:ext uri="{BB962C8B-B14F-4D97-AF65-F5344CB8AC3E}">
        <p14:creationId xmlns:p14="http://schemas.microsoft.com/office/powerpoint/2010/main" val="1558982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A8B90A5-56C8-4350-B264-6125FB822D7F}"/>
              </a:ext>
            </a:extLst>
          </p:cNvPr>
          <p:cNvSpPr>
            <a:spLocks noGrp="1"/>
          </p:cNvSpPr>
          <p:nvPr>
            <p:ph type="ctrTitle"/>
          </p:nvPr>
        </p:nvSpPr>
        <p:spPr/>
        <p:txBody>
          <a:bodyPr/>
          <a:lstStyle/>
          <a:p>
            <a:r>
              <a:rPr lang="zh-CN" altLang="en-US" dirty="0"/>
              <a:t>谢谢！</a:t>
            </a:r>
          </a:p>
        </p:txBody>
      </p:sp>
    </p:spTree>
    <p:extLst>
      <p:ext uri="{BB962C8B-B14F-4D97-AF65-F5344CB8AC3E}">
        <p14:creationId xmlns:p14="http://schemas.microsoft.com/office/powerpoint/2010/main" val="384023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D3675-44ED-40CC-8C69-CB08A5DDC7B3}"/>
              </a:ext>
            </a:extLst>
          </p:cNvPr>
          <p:cNvSpPr>
            <a:spLocks noGrp="1"/>
          </p:cNvSpPr>
          <p:nvPr>
            <p:ph type="title"/>
          </p:nvPr>
        </p:nvSpPr>
        <p:spPr/>
        <p:txBody>
          <a:bodyPr/>
          <a:lstStyle/>
          <a:p>
            <a:r>
              <a:rPr lang="en-US" altLang="zh-CN" dirty="0"/>
              <a:t>Recurrent Neural Networks</a:t>
            </a:r>
            <a:endParaRPr lang="zh-CN" altLang="en-US" dirty="0"/>
          </a:p>
        </p:txBody>
      </p:sp>
      <p:pic>
        <p:nvPicPr>
          <p:cNvPr id="5" name="图片 4">
            <a:extLst>
              <a:ext uri="{FF2B5EF4-FFF2-40B4-BE49-F238E27FC236}">
                <a16:creationId xmlns:a16="http://schemas.microsoft.com/office/drawing/2014/main" id="{1C6188A1-2499-4360-87A2-18B7B929718F}"/>
              </a:ext>
            </a:extLst>
          </p:cNvPr>
          <p:cNvPicPr>
            <a:picLocks noChangeAspect="1"/>
          </p:cNvPicPr>
          <p:nvPr/>
        </p:nvPicPr>
        <p:blipFill>
          <a:blip r:embed="rId2"/>
          <a:stretch>
            <a:fillRect/>
          </a:stretch>
        </p:blipFill>
        <p:spPr>
          <a:xfrm>
            <a:off x="3870185" y="5665337"/>
            <a:ext cx="4537384" cy="827538"/>
          </a:xfrm>
          <a:prstGeom prst="rect">
            <a:avLst/>
          </a:prstGeom>
        </p:spPr>
      </p:pic>
      <p:sp>
        <p:nvSpPr>
          <p:cNvPr id="6" name="文本框 5">
            <a:extLst>
              <a:ext uri="{FF2B5EF4-FFF2-40B4-BE49-F238E27FC236}">
                <a16:creationId xmlns:a16="http://schemas.microsoft.com/office/drawing/2014/main" id="{DD8461A0-A968-435C-A1E8-C5E34C8CE65C}"/>
              </a:ext>
            </a:extLst>
          </p:cNvPr>
          <p:cNvSpPr txBox="1"/>
          <p:nvPr/>
        </p:nvSpPr>
        <p:spPr>
          <a:xfrm>
            <a:off x="2830069" y="6495068"/>
            <a:ext cx="6598763" cy="369332"/>
          </a:xfrm>
          <a:prstGeom prst="rect">
            <a:avLst/>
          </a:prstGeom>
          <a:noFill/>
        </p:spPr>
        <p:txBody>
          <a:bodyPr wrap="square" rtlCol="0">
            <a:spAutoFit/>
          </a:bodyPr>
          <a:lstStyle/>
          <a:p>
            <a:r>
              <a:rPr lang="en-US" altLang="zh-CN" dirty="0">
                <a:hlinkClick r:id="rId3"/>
              </a:rPr>
              <a:t>https://colah.github.io/posts/2015-08-Understanding-LSTMs/</a:t>
            </a:r>
            <a:endParaRPr lang="zh-CN" altLang="en-US" dirty="0"/>
          </a:p>
        </p:txBody>
      </p:sp>
      <p:pic>
        <p:nvPicPr>
          <p:cNvPr id="1026" name="Picture 2" descr="https://colah.github.io/posts/2015-08-Understanding-LSTMs/img/LSTM3-SimpleRNN.png">
            <a:extLst>
              <a:ext uri="{FF2B5EF4-FFF2-40B4-BE49-F238E27FC236}">
                <a16:creationId xmlns:a16="http://schemas.microsoft.com/office/drawing/2014/main" id="{B3B81218-1C85-4584-B82C-687D02DF5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752" y="1890651"/>
            <a:ext cx="9552495" cy="357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D3675-44ED-40CC-8C69-CB08A5DDC7B3}"/>
              </a:ext>
            </a:extLst>
          </p:cNvPr>
          <p:cNvSpPr>
            <a:spLocks noGrp="1"/>
          </p:cNvSpPr>
          <p:nvPr>
            <p:ph type="title"/>
          </p:nvPr>
        </p:nvSpPr>
        <p:spPr/>
        <p:txBody>
          <a:bodyPr/>
          <a:lstStyle/>
          <a:p>
            <a:r>
              <a:rPr lang="en-US" altLang="zh-CN" dirty="0"/>
              <a:t>Long Short Term Memory Networks</a:t>
            </a:r>
            <a:endParaRPr lang="zh-CN" altLang="en-US" dirty="0"/>
          </a:p>
        </p:txBody>
      </p:sp>
      <p:pic>
        <p:nvPicPr>
          <p:cNvPr id="4" name="图片 3">
            <a:extLst>
              <a:ext uri="{FF2B5EF4-FFF2-40B4-BE49-F238E27FC236}">
                <a16:creationId xmlns:a16="http://schemas.microsoft.com/office/drawing/2014/main" id="{2F910410-3BA9-486E-AC30-24A46DF18BAA}"/>
              </a:ext>
            </a:extLst>
          </p:cNvPr>
          <p:cNvPicPr>
            <a:picLocks noChangeAspect="1"/>
          </p:cNvPicPr>
          <p:nvPr/>
        </p:nvPicPr>
        <p:blipFill>
          <a:blip r:embed="rId2"/>
          <a:stretch>
            <a:fillRect/>
          </a:stretch>
        </p:blipFill>
        <p:spPr>
          <a:xfrm>
            <a:off x="1181214" y="1390459"/>
            <a:ext cx="9896475" cy="4371975"/>
          </a:xfrm>
          <a:prstGeom prst="rect">
            <a:avLst/>
          </a:prstGeom>
        </p:spPr>
      </p:pic>
      <p:pic>
        <p:nvPicPr>
          <p:cNvPr id="5" name="图片 4">
            <a:extLst>
              <a:ext uri="{FF2B5EF4-FFF2-40B4-BE49-F238E27FC236}">
                <a16:creationId xmlns:a16="http://schemas.microsoft.com/office/drawing/2014/main" id="{1C6188A1-2499-4360-87A2-18B7B929718F}"/>
              </a:ext>
            </a:extLst>
          </p:cNvPr>
          <p:cNvPicPr>
            <a:picLocks noChangeAspect="1"/>
          </p:cNvPicPr>
          <p:nvPr/>
        </p:nvPicPr>
        <p:blipFill>
          <a:blip r:embed="rId3"/>
          <a:stretch>
            <a:fillRect/>
          </a:stretch>
        </p:blipFill>
        <p:spPr>
          <a:xfrm>
            <a:off x="3870185" y="5665337"/>
            <a:ext cx="4537384" cy="827538"/>
          </a:xfrm>
          <a:prstGeom prst="rect">
            <a:avLst/>
          </a:prstGeom>
        </p:spPr>
      </p:pic>
      <p:sp>
        <p:nvSpPr>
          <p:cNvPr id="6" name="文本框 5">
            <a:extLst>
              <a:ext uri="{FF2B5EF4-FFF2-40B4-BE49-F238E27FC236}">
                <a16:creationId xmlns:a16="http://schemas.microsoft.com/office/drawing/2014/main" id="{DD8461A0-A968-435C-A1E8-C5E34C8CE65C}"/>
              </a:ext>
            </a:extLst>
          </p:cNvPr>
          <p:cNvSpPr txBox="1"/>
          <p:nvPr/>
        </p:nvSpPr>
        <p:spPr>
          <a:xfrm>
            <a:off x="2830069" y="6495068"/>
            <a:ext cx="6598763" cy="369332"/>
          </a:xfrm>
          <a:prstGeom prst="rect">
            <a:avLst/>
          </a:prstGeom>
          <a:noFill/>
        </p:spPr>
        <p:txBody>
          <a:bodyPr wrap="square" rtlCol="0">
            <a:spAutoFit/>
          </a:bodyPr>
          <a:lstStyle/>
          <a:p>
            <a:r>
              <a:rPr lang="en-US" altLang="zh-CN" dirty="0">
                <a:hlinkClick r:id="rId4"/>
              </a:rPr>
              <a:t>https://colah.github.io/posts/2015-08-Understanding-LSTMs/</a:t>
            </a:r>
            <a:endParaRPr lang="zh-CN" altLang="en-US" dirty="0"/>
          </a:p>
        </p:txBody>
      </p:sp>
    </p:spTree>
    <p:extLst>
      <p:ext uri="{BB962C8B-B14F-4D97-AF65-F5344CB8AC3E}">
        <p14:creationId xmlns:p14="http://schemas.microsoft.com/office/powerpoint/2010/main" val="368259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5187C-340F-47C0-93F2-FE4B3404348F}"/>
              </a:ext>
            </a:extLst>
          </p:cNvPr>
          <p:cNvSpPr>
            <a:spLocks noGrp="1"/>
          </p:cNvSpPr>
          <p:nvPr>
            <p:ph type="title"/>
          </p:nvPr>
        </p:nvSpPr>
        <p:spPr/>
        <p:txBody>
          <a:bodyPr/>
          <a:lstStyle/>
          <a:p>
            <a:r>
              <a:rPr lang="en-US" altLang="zh-CN" dirty="0"/>
              <a:t>Step-by-Step LSTM Walk Through</a:t>
            </a:r>
            <a:endParaRPr lang="zh-CN" altLang="en-US" dirty="0"/>
          </a:p>
        </p:txBody>
      </p:sp>
      <p:pic>
        <p:nvPicPr>
          <p:cNvPr id="3" name="图片 2">
            <a:extLst>
              <a:ext uri="{FF2B5EF4-FFF2-40B4-BE49-F238E27FC236}">
                <a16:creationId xmlns:a16="http://schemas.microsoft.com/office/drawing/2014/main" id="{1140C71B-04BB-4CD4-A1BB-45692E363A9E}"/>
              </a:ext>
            </a:extLst>
          </p:cNvPr>
          <p:cNvPicPr>
            <a:picLocks noChangeAspect="1"/>
          </p:cNvPicPr>
          <p:nvPr/>
        </p:nvPicPr>
        <p:blipFill>
          <a:blip r:embed="rId2"/>
          <a:stretch>
            <a:fillRect/>
          </a:stretch>
        </p:blipFill>
        <p:spPr>
          <a:xfrm>
            <a:off x="3581400" y="2369005"/>
            <a:ext cx="5029200" cy="3143250"/>
          </a:xfrm>
          <a:prstGeom prst="rect">
            <a:avLst/>
          </a:prstGeom>
        </p:spPr>
      </p:pic>
      <p:sp>
        <p:nvSpPr>
          <p:cNvPr id="4" name="文本框 3">
            <a:extLst>
              <a:ext uri="{FF2B5EF4-FFF2-40B4-BE49-F238E27FC236}">
                <a16:creationId xmlns:a16="http://schemas.microsoft.com/office/drawing/2014/main" id="{EF8D7FA1-16DC-4B82-BB57-F47CEBB5025B}"/>
              </a:ext>
            </a:extLst>
          </p:cNvPr>
          <p:cNvSpPr txBox="1"/>
          <p:nvPr/>
        </p:nvSpPr>
        <p:spPr>
          <a:xfrm>
            <a:off x="3880624" y="5621278"/>
            <a:ext cx="4460488" cy="369332"/>
          </a:xfrm>
          <a:prstGeom prst="rect">
            <a:avLst/>
          </a:prstGeom>
          <a:solidFill>
            <a:schemeClr val="bg1"/>
          </a:solidFill>
        </p:spPr>
        <p:txBody>
          <a:bodyPr wrap="square" rtlCol="0">
            <a:spAutoFit/>
          </a:bodyPr>
          <a:lstStyle/>
          <a:p>
            <a:r>
              <a:rPr lang="en-US" altLang="zh-CN" b="0" i="0" dirty="0">
                <a:solidFill>
                  <a:srgbClr val="333333"/>
                </a:solidFill>
                <a:effectLst/>
                <a:latin typeface="CMS"/>
              </a:rPr>
              <a:t>The cell state is kind of like a conveyor belt</a:t>
            </a:r>
            <a:endParaRPr lang="zh-CN" altLang="en-US" dirty="0"/>
          </a:p>
        </p:txBody>
      </p:sp>
      <p:pic>
        <p:nvPicPr>
          <p:cNvPr id="5" name="图片 4">
            <a:extLst>
              <a:ext uri="{FF2B5EF4-FFF2-40B4-BE49-F238E27FC236}">
                <a16:creationId xmlns:a16="http://schemas.microsoft.com/office/drawing/2014/main" id="{5A0E3644-3444-4FC2-89A7-516BCA255419}"/>
              </a:ext>
            </a:extLst>
          </p:cNvPr>
          <p:cNvPicPr>
            <a:picLocks noChangeAspect="1"/>
          </p:cNvPicPr>
          <p:nvPr/>
        </p:nvPicPr>
        <p:blipFill>
          <a:blip r:embed="rId3"/>
          <a:stretch>
            <a:fillRect/>
          </a:stretch>
        </p:blipFill>
        <p:spPr>
          <a:xfrm>
            <a:off x="9336755" y="3202227"/>
            <a:ext cx="1571625" cy="1762125"/>
          </a:xfrm>
          <a:prstGeom prst="rect">
            <a:avLst/>
          </a:prstGeom>
        </p:spPr>
      </p:pic>
      <p:sp>
        <p:nvSpPr>
          <p:cNvPr id="6" name="文本框 5">
            <a:extLst>
              <a:ext uri="{FF2B5EF4-FFF2-40B4-BE49-F238E27FC236}">
                <a16:creationId xmlns:a16="http://schemas.microsoft.com/office/drawing/2014/main" id="{D5934BE3-912F-4D96-8A26-EB7036B81E78}"/>
              </a:ext>
            </a:extLst>
          </p:cNvPr>
          <p:cNvSpPr txBox="1"/>
          <p:nvPr/>
        </p:nvSpPr>
        <p:spPr>
          <a:xfrm>
            <a:off x="2830069" y="6495068"/>
            <a:ext cx="6598763" cy="369332"/>
          </a:xfrm>
          <a:prstGeom prst="rect">
            <a:avLst/>
          </a:prstGeom>
          <a:noFill/>
        </p:spPr>
        <p:txBody>
          <a:bodyPr wrap="square" rtlCol="0">
            <a:spAutoFit/>
          </a:bodyPr>
          <a:lstStyle/>
          <a:p>
            <a:r>
              <a:rPr lang="en-US" altLang="zh-CN" dirty="0">
                <a:hlinkClick r:id="rId4"/>
              </a:rPr>
              <a:t>https://colah.github.io/posts/2015-08-Understanding-LSTMs/</a:t>
            </a:r>
            <a:endParaRPr lang="zh-CN" altLang="en-US" dirty="0"/>
          </a:p>
        </p:txBody>
      </p:sp>
      <p:sp>
        <p:nvSpPr>
          <p:cNvPr id="7" name="文本框 6">
            <a:extLst>
              <a:ext uri="{FF2B5EF4-FFF2-40B4-BE49-F238E27FC236}">
                <a16:creationId xmlns:a16="http://schemas.microsoft.com/office/drawing/2014/main" id="{AFE22A90-6110-42B7-A88A-0466479E0D73}"/>
              </a:ext>
            </a:extLst>
          </p:cNvPr>
          <p:cNvSpPr txBox="1"/>
          <p:nvPr/>
        </p:nvSpPr>
        <p:spPr>
          <a:xfrm>
            <a:off x="9792801" y="5575716"/>
            <a:ext cx="1038599" cy="369332"/>
          </a:xfrm>
          <a:prstGeom prst="rect">
            <a:avLst/>
          </a:prstGeom>
          <a:solidFill>
            <a:schemeClr val="bg1"/>
          </a:solidFill>
        </p:spPr>
        <p:txBody>
          <a:bodyPr wrap="square" rtlCol="0">
            <a:spAutoFit/>
          </a:bodyPr>
          <a:lstStyle/>
          <a:p>
            <a:r>
              <a:rPr lang="en-US" altLang="zh-CN" dirty="0">
                <a:solidFill>
                  <a:srgbClr val="333333"/>
                </a:solidFill>
                <a:latin typeface="CMS"/>
              </a:rPr>
              <a:t>Gate</a:t>
            </a:r>
            <a:endParaRPr lang="zh-CN" altLang="en-US" dirty="0"/>
          </a:p>
        </p:txBody>
      </p:sp>
    </p:spTree>
    <p:extLst>
      <p:ext uri="{BB962C8B-B14F-4D97-AF65-F5344CB8AC3E}">
        <p14:creationId xmlns:p14="http://schemas.microsoft.com/office/powerpoint/2010/main" val="36355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2.1"/>
</p:tagLst>
</file>

<file path=ppt/tags/tag2.xml><?xml version="1.0" encoding="utf-8"?>
<p:tagLst xmlns:a="http://schemas.openxmlformats.org/drawingml/2006/main" xmlns:r="http://schemas.openxmlformats.org/officeDocument/2006/relationships" xmlns:p="http://schemas.openxmlformats.org/presentationml/2006/main">
  <p:tag name="TIMING" val="|16|16.9|14.3"/>
</p:tagLst>
</file>

<file path=ppt/theme/_rels/theme5.xml.rels><?xml version="1.0" encoding="UTF-8" standalone="yes"?>
<Relationships xmlns="http://schemas.openxmlformats.org/package/2006/relationships"><Relationship Id="rId1" Type="http://schemas.openxmlformats.org/officeDocument/2006/relationships/image" Target="../media/image12.pn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ogo">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logo">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7353</TotalTime>
  <Words>1539</Words>
  <Application>Microsoft Office PowerPoint</Application>
  <PresentationFormat>宽屏</PresentationFormat>
  <Paragraphs>193</Paragraphs>
  <Slides>63</Slides>
  <Notes>13</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63</vt:i4>
      </vt:variant>
    </vt:vector>
  </HeadingPairs>
  <TitlesOfParts>
    <vt:vector size="86" baseType="lpstr">
      <vt:lpstr>Acumin Variable C...</vt:lpstr>
      <vt:lpstr>CMS</vt:lpstr>
      <vt:lpstr>Helvetica Light</vt:lpstr>
      <vt:lpstr>Montserrat-Bold</vt:lpstr>
      <vt:lpstr>PingFang SC Medium</vt:lpstr>
      <vt:lpstr>PingFang SC Regular</vt:lpstr>
      <vt:lpstr>PingFang SC Semibold</vt:lpstr>
      <vt:lpstr>Source Han Sans CN</vt:lpstr>
      <vt:lpstr>Source Han Sans CN Medium</vt:lpstr>
      <vt:lpstr>等线</vt:lpstr>
      <vt:lpstr>等线 Light</vt:lpstr>
      <vt:lpstr>宋体</vt:lpstr>
      <vt:lpstr>Arial</vt:lpstr>
      <vt:lpstr>Calibri</vt:lpstr>
      <vt:lpstr>Calibri Light</vt:lpstr>
      <vt:lpstr>Open Sans</vt:lpstr>
      <vt:lpstr>Times New Roman</vt:lpstr>
      <vt:lpstr>Office 主题​​</vt:lpstr>
      <vt:lpstr>1_Office 主题​​</vt:lpstr>
      <vt:lpstr>logo</vt:lpstr>
      <vt:lpstr>1_logo</vt:lpstr>
      <vt:lpstr>2_Black</vt:lpstr>
      <vt:lpstr>1_Office Theme</vt:lpstr>
      <vt:lpstr>人工智能引论</vt:lpstr>
      <vt:lpstr>人工智能与语言</vt:lpstr>
      <vt:lpstr>Recurrent Neural Network （RNN）</vt:lpstr>
      <vt:lpstr>Short-Term Dependencies</vt:lpstr>
      <vt:lpstr>The Problem of Long-Term Dependencies</vt:lpstr>
      <vt:lpstr>RNN公式表达</vt:lpstr>
      <vt:lpstr>Recurrent Neural Networks</vt:lpstr>
      <vt:lpstr>Long Short Term Memory Networks</vt:lpstr>
      <vt:lpstr>Step-by-Step LSTM Walk Through</vt:lpstr>
      <vt:lpstr>Step-by-Step LSTM Walk Through</vt:lpstr>
      <vt:lpstr>Step-by-Step LSTM Walk Through</vt:lpstr>
      <vt:lpstr>Step-by-Step LSTM Walk Through</vt:lpstr>
      <vt:lpstr>Step-by-Step LSTM Walk Through</vt:lpstr>
      <vt:lpstr>Long Short Term Memory Networks</vt:lpstr>
      <vt:lpstr>3. 语言模型-神经网络语言模型</vt:lpstr>
      <vt:lpstr>Variants of LSTM: Peephole</vt:lpstr>
      <vt:lpstr>Variants of LSTM: Coupled forget and input gate</vt:lpstr>
      <vt:lpstr>Variants of LSTM: Gated Recurrent Unit</vt:lpstr>
      <vt:lpstr>应用举例</vt:lpstr>
      <vt:lpstr>生成的诗（1）</vt:lpstr>
      <vt:lpstr>生成的诗（2）</vt:lpstr>
      <vt:lpstr>生成的诗（3）</vt:lpstr>
      <vt:lpstr>生成的诗（4）</vt:lpstr>
      <vt:lpstr>图像激发灵感的诗歌生成</vt:lpstr>
      <vt:lpstr>基于字符的递归神经元网络模型</vt:lpstr>
      <vt:lpstr>如何生成一句话</vt:lpstr>
      <vt:lpstr>如何生成一首诗</vt:lpstr>
      <vt:lpstr>可以创作有风格的诗歌吗？</vt:lpstr>
      <vt:lpstr>PowerPoint 演示文稿</vt:lpstr>
      <vt:lpstr>PowerPoint 演示文稿</vt:lpstr>
      <vt:lpstr>条件语言模型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参考书目</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 睿华</dc:creator>
  <cp:lastModifiedBy>webuser</cp:lastModifiedBy>
  <cp:revision>94</cp:revision>
  <dcterms:created xsi:type="dcterms:W3CDTF">2020-11-18T07:52:21Z</dcterms:created>
  <dcterms:modified xsi:type="dcterms:W3CDTF">2024-11-21T01:22:09Z</dcterms:modified>
</cp:coreProperties>
</file>